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99" r:id="rId6"/>
    <p:sldId id="300" r:id="rId7"/>
    <p:sldId id="301" r:id="rId8"/>
    <p:sldId id="302" r:id="rId9"/>
    <p:sldId id="303" r:id="rId10"/>
    <p:sldId id="305" r:id="rId11"/>
    <p:sldId id="306" r:id="rId12"/>
    <p:sldId id="307" r:id="rId13"/>
    <p:sldId id="308" r:id="rId14"/>
    <p:sldId id="310" r:id="rId15"/>
    <p:sldId id="262" r:id="rId16"/>
    <p:sldId id="260" r:id="rId17"/>
    <p:sldId id="321" r:id="rId18"/>
    <p:sldId id="322" r:id="rId19"/>
    <p:sldId id="323" r:id="rId20"/>
    <p:sldId id="320" r:id="rId21"/>
    <p:sldId id="304" r:id="rId22"/>
    <p:sldId id="312" r:id="rId23"/>
    <p:sldId id="313" r:id="rId24"/>
    <p:sldId id="311" r:id="rId25"/>
    <p:sldId id="309" r:id="rId26"/>
    <p:sldId id="314" r:id="rId27"/>
    <p:sldId id="267" r:id="rId28"/>
    <p:sldId id="261" r:id="rId29"/>
    <p:sldId id="315" r:id="rId30"/>
    <p:sldId id="316" r:id="rId31"/>
    <p:sldId id="317" r:id="rId32"/>
    <p:sldId id="318" r:id="rId33"/>
    <p:sldId id="263" r:id="rId34"/>
    <p:sldId id="319" r:id="rId35"/>
    <p:sldId id="264" r:id="rId36"/>
    <p:sldId id="265" r:id="rId37"/>
    <p:sldId id="266" r:id="rId38"/>
    <p:sldId id="295" r:id="rId39"/>
  </p:sldIdLst>
  <p:sldSz cx="9144000" cy="5143500" type="screen16x9"/>
  <p:notesSz cx="6858000" cy="9144000"/>
  <p:embeddedFontLst>
    <p:embeddedFont>
      <p:font typeface="Consolas" panose="020B0609020204030204" pitchFamily="49"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Condensed"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hAsJyFp5+aFZNbKXiPMD0bZA0u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9527CC77-6680-2B08-A2C2-33D17DC22FCF}"/>
            </a:ext>
          </a:extLst>
        </p:cNvPr>
        <p:cNvGrpSpPr/>
        <p:nvPr/>
      </p:nvGrpSpPr>
      <p:grpSpPr>
        <a:xfrm>
          <a:off x="0" y="0"/>
          <a:ext cx="0" cy="0"/>
          <a:chOff x="0" y="0"/>
          <a:chExt cx="0" cy="0"/>
        </a:xfrm>
      </p:grpSpPr>
      <p:sp>
        <p:nvSpPr>
          <p:cNvPr id="157" name="Google Shape;157;p7:notes">
            <a:extLst>
              <a:ext uri="{FF2B5EF4-FFF2-40B4-BE49-F238E27FC236}">
                <a16:creationId xmlns:a16="http://schemas.microsoft.com/office/drawing/2014/main" id="{C4E281A8-EB30-1415-193F-14147B6E9D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7:notes">
            <a:extLst>
              <a:ext uri="{FF2B5EF4-FFF2-40B4-BE49-F238E27FC236}">
                <a16:creationId xmlns:a16="http://schemas.microsoft.com/office/drawing/2014/main" id="{375CB59E-2878-008D-2010-E0C9A85057E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6569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BD1CA2C-B47F-4BFC-1424-EA964E20D76B}"/>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11481DEC-E801-1678-45A0-BEA0DCEDB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7F9FDE48-C59F-AF64-EEDD-551B3E6430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2974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A073EA77-0BFA-C0C9-AFBA-35CC4AACF16B}"/>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5667837A-3727-DEA6-2AEE-E59CAD3DD1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C76A7B45-35BB-135D-5E05-B7B6541D9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4019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AAC2DA44-55A6-8667-E812-799EA52B9FFB}"/>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D9801A79-DB7D-8DFC-2431-025C03AD08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A0FC648D-FE63-77B0-5D5D-3AE34DB51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961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9560DDEC-7BB2-91F2-B745-DBBE2F3CC921}"/>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346CDAEE-A99A-6D38-02CA-420E97DBCC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DD57C2AD-DDE5-7355-2C60-ECC69F4AE8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494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946D3B3C-EE0B-C134-E30F-1AB6B8D2251E}"/>
            </a:ext>
          </a:extLst>
        </p:cNvPr>
        <p:cNvGrpSpPr/>
        <p:nvPr/>
      </p:nvGrpSpPr>
      <p:grpSpPr>
        <a:xfrm>
          <a:off x="0" y="0"/>
          <a:ext cx="0" cy="0"/>
          <a:chOff x="0" y="0"/>
          <a:chExt cx="0" cy="0"/>
        </a:xfrm>
      </p:grpSpPr>
      <p:sp>
        <p:nvSpPr>
          <p:cNvPr id="120" name="Google Shape;120;p5:notes">
            <a:extLst>
              <a:ext uri="{FF2B5EF4-FFF2-40B4-BE49-F238E27FC236}">
                <a16:creationId xmlns:a16="http://schemas.microsoft.com/office/drawing/2014/main" id="{AB0DD60B-F15A-85FB-AFC2-9A8D6AEE48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a:extLst>
              <a:ext uri="{FF2B5EF4-FFF2-40B4-BE49-F238E27FC236}">
                <a16:creationId xmlns:a16="http://schemas.microsoft.com/office/drawing/2014/main" id="{90B762D7-4FE7-AE68-2774-F1D0564D6C1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951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44A4F615-3A46-525D-124C-DE19B47E1345}"/>
            </a:ext>
          </a:extLst>
        </p:cNvPr>
        <p:cNvGrpSpPr/>
        <p:nvPr/>
      </p:nvGrpSpPr>
      <p:grpSpPr>
        <a:xfrm>
          <a:off x="0" y="0"/>
          <a:ext cx="0" cy="0"/>
          <a:chOff x="0" y="0"/>
          <a:chExt cx="0" cy="0"/>
        </a:xfrm>
      </p:grpSpPr>
      <p:sp>
        <p:nvSpPr>
          <p:cNvPr id="120" name="Google Shape;120;p5:notes">
            <a:extLst>
              <a:ext uri="{FF2B5EF4-FFF2-40B4-BE49-F238E27FC236}">
                <a16:creationId xmlns:a16="http://schemas.microsoft.com/office/drawing/2014/main" id="{25E90C96-E3AC-DD06-8B96-734C94C59D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a:extLst>
              <a:ext uri="{FF2B5EF4-FFF2-40B4-BE49-F238E27FC236}">
                <a16:creationId xmlns:a16="http://schemas.microsoft.com/office/drawing/2014/main" id="{13270AE6-F018-84FC-1FC5-52CF342F707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373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E6578749-1356-F287-C131-CEF907932457}"/>
            </a:ext>
          </a:extLst>
        </p:cNvPr>
        <p:cNvGrpSpPr/>
        <p:nvPr/>
      </p:nvGrpSpPr>
      <p:grpSpPr>
        <a:xfrm>
          <a:off x="0" y="0"/>
          <a:ext cx="0" cy="0"/>
          <a:chOff x="0" y="0"/>
          <a:chExt cx="0" cy="0"/>
        </a:xfrm>
      </p:grpSpPr>
      <p:sp>
        <p:nvSpPr>
          <p:cNvPr id="120" name="Google Shape;120;p5:notes">
            <a:extLst>
              <a:ext uri="{FF2B5EF4-FFF2-40B4-BE49-F238E27FC236}">
                <a16:creationId xmlns:a16="http://schemas.microsoft.com/office/drawing/2014/main" id="{5233B93B-AB14-7513-C935-A7D2B89605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a:extLst>
              <a:ext uri="{FF2B5EF4-FFF2-40B4-BE49-F238E27FC236}">
                <a16:creationId xmlns:a16="http://schemas.microsoft.com/office/drawing/2014/main" id="{8D4F67CF-94D2-C1D0-01D4-8527901236E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507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7FA16BB6-2E72-D6F5-05B8-E152372F0D36}"/>
            </a:ext>
          </a:extLst>
        </p:cNvPr>
        <p:cNvGrpSpPr/>
        <p:nvPr/>
      </p:nvGrpSpPr>
      <p:grpSpPr>
        <a:xfrm>
          <a:off x="0" y="0"/>
          <a:ext cx="0" cy="0"/>
          <a:chOff x="0" y="0"/>
          <a:chExt cx="0" cy="0"/>
        </a:xfrm>
      </p:grpSpPr>
      <p:sp>
        <p:nvSpPr>
          <p:cNvPr id="120" name="Google Shape;120;p5:notes">
            <a:extLst>
              <a:ext uri="{FF2B5EF4-FFF2-40B4-BE49-F238E27FC236}">
                <a16:creationId xmlns:a16="http://schemas.microsoft.com/office/drawing/2014/main" id="{3652C8D7-7375-83D4-1511-3EC81BA1DB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a:extLst>
              <a:ext uri="{FF2B5EF4-FFF2-40B4-BE49-F238E27FC236}">
                <a16:creationId xmlns:a16="http://schemas.microsoft.com/office/drawing/2014/main" id="{5C7E2C6E-ACF4-96F7-A67A-F613EE0D23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7314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C4AAEB71-8201-5244-AC61-FFE2689A9E3C}"/>
            </a:ext>
          </a:extLst>
        </p:cNvPr>
        <p:cNvGrpSpPr/>
        <p:nvPr/>
      </p:nvGrpSpPr>
      <p:grpSpPr>
        <a:xfrm>
          <a:off x="0" y="0"/>
          <a:ext cx="0" cy="0"/>
          <a:chOff x="0" y="0"/>
          <a:chExt cx="0" cy="0"/>
        </a:xfrm>
      </p:grpSpPr>
      <p:sp>
        <p:nvSpPr>
          <p:cNvPr id="120" name="Google Shape;120;p5:notes">
            <a:extLst>
              <a:ext uri="{FF2B5EF4-FFF2-40B4-BE49-F238E27FC236}">
                <a16:creationId xmlns:a16="http://schemas.microsoft.com/office/drawing/2014/main" id="{5E744759-066B-DC9E-3451-0D5D7DA61E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a:extLst>
              <a:ext uri="{FF2B5EF4-FFF2-40B4-BE49-F238E27FC236}">
                <a16:creationId xmlns:a16="http://schemas.microsoft.com/office/drawing/2014/main" id="{EAFCAB92-292B-7BFF-50B4-A69D3DACA5C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060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BD6484F9-5C3E-9419-E4D4-E49C56B083A3}"/>
            </a:ext>
          </a:extLst>
        </p:cNvPr>
        <p:cNvGrpSpPr/>
        <p:nvPr/>
      </p:nvGrpSpPr>
      <p:grpSpPr>
        <a:xfrm>
          <a:off x="0" y="0"/>
          <a:ext cx="0" cy="0"/>
          <a:chOff x="0" y="0"/>
          <a:chExt cx="0" cy="0"/>
        </a:xfrm>
      </p:grpSpPr>
      <p:sp>
        <p:nvSpPr>
          <p:cNvPr id="120" name="Google Shape;120;p5:notes">
            <a:extLst>
              <a:ext uri="{FF2B5EF4-FFF2-40B4-BE49-F238E27FC236}">
                <a16:creationId xmlns:a16="http://schemas.microsoft.com/office/drawing/2014/main" id="{11CADAD7-75C6-80AE-6F3F-24745B5142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a:extLst>
              <a:ext uri="{FF2B5EF4-FFF2-40B4-BE49-F238E27FC236}">
                <a16:creationId xmlns:a16="http://schemas.microsoft.com/office/drawing/2014/main" id="{EE906A74-1753-D716-8EF8-4A2EE52ADEB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7604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F6CA5859-2C31-33D7-E3E0-88FB6836A638}"/>
            </a:ext>
          </a:extLst>
        </p:cNvPr>
        <p:cNvGrpSpPr/>
        <p:nvPr/>
      </p:nvGrpSpPr>
      <p:grpSpPr>
        <a:xfrm>
          <a:off x="0" y="0"/>
          <a:ext cx="0" cy="0"/>
          <a:chOff x="0" y="0"/>
          <a:chExt cx="0" cy="0"/>
        </a:xfrm>
      </p:grpSpPr>
      <p:sp>
        <p:nvSpPr>
          <p:cNvPr id="120" name="Google Shape;120;p5:notes">
            <a:extLst>
              <a:ext uri="{FF2B5EF4-FFF2-40B4-BE49-F238E27FC236}">
                <a16:creationId xmlns:a16="http://schemas.microsoft.com/office/drawing/2014/main" id="{E5916C49-17E5-7344-672E-078F086EC7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a:extLst>
              <a:ext uri="{FF2B5EF4-FFF2-40B4-BE49-F238E27FC236}">
                <a16:creationId xmlns:a16="http://schemas.microsoft.com/office/drawing/2014/main" id="{4BA50F1C-4C71-BEFF-3AA0-D74D766970D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17949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5ACA9921-AD38-0810-8B1A-13E9DA6A739A}"/>
            </a:ext>
          </a:extLst>
        </p:cNvPr>
        <p:cNvGrpSpPr/>
        <p:nvPr/>
      </p:nvGrpSpPr>
      <p:grpSpPr>
        <a:xfrm>
          <a:off x="0" y="0"/>
          <a:ext cx="0" cy="0"/>
          <a:chOff x="0" y="0"/>
          <a:chExt cx="0" cy="0"/>
        </a:xfrm>
      </p:grpSpPr>
      <p:sp>
        <p:nvSpPr>
          <p:cNvPr id="120" name="Google Shape;120;p5:notes">
            <a:extLst>
              <a:ext uri="{FF2B5EF4-FFF2-40B4-BE49-F238E27FC236}">
                <a16:creationId xmlns:a16="http://schemas.microsoft.com/office/drawing/2014/main" id="{ECC503C8-972D-E892-81F1-E37659B767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a:extLst>
              <a:ext uri="{FF2B5EF4-FFF2-40B4-BE49-F238E27FC236}">
                <a16:creationId xmlns:a16="http://schemas.microsoft.com/office/drawing/2014/main" id="{CDB15C80-FABA-F068-823A-E3B192E192B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7336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E9EFB18E-E339-7AB9-D302-146EFF0249A4}"/>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19858CB6-5C9C-10E5-1EEE-D9E20E6F92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480452E1-4F59-2FDB-9818-4CA7EF0E6C6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0753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D27526D5-AAC5-A244-0CD0-376CBCF147C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2D9E2BB7-3863-5727-10AA-EEAFFEC645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C0103E17-56BF-380C-7EB3-20DA9192A8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3716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B84A393E-FCAB-BA34-1A55-E9FC288BC8AD}"/>
            </a:ext>
          </a:extLst>
        </p:cNvPr>
        <p:cNvGrpSpPr/>
        <p:nvPr/>
      </p:nvGrpSpPr>
      <p:grpSpPr>
        <a:xfrm>
          <a:off x="0" y="0"/>
          <a:ext cx="0" cy="0"/>
          <a:chOff x="0" y="0"/>
          <a:chExt cx="0" cy="0"/>
        </a:xfrm>
      </p:grpSpPr>
      <p:sp>
        <p:nvSpPr>
          <p:cNvPr id="138" name="Google Shape;138;p6:notes">
            <a:extLst>
              <a:ext uri="{FF2B5EF4-FFF2-40B4-BE49-F238E27FC236}">
                <a16:creationId xmlns:a16="http://schemas.microsoft.com/office/drawing/2014/main" id="{5B818182-1EC7-702D-724D-C993A04F9A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6:notes">
            <a:extLst>
              <a:ext uri="{FF2B5EF4-FFF2-40B4-BE49-F238E27FC236}">
                <a16:creationId xmlns:a16="http://schemas.microsoft.com/office/drawing/2014/main" id="{C955C81E-BC47-852B-DAF8-8B2ADFA855C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8781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9A4FF612-11F2-05F0-0467-8E03B152C941}"/>
            </a:ext>
          </a:extLst>
        </p:cNvPr>
        <p:cNvGrpSpPr/>
        <p:nvPr/>
      </p:nvGrpSpPr>
      <p:grpSpPr>
        <a:xfrm>
          <a:off x="0" y="0"/>
          <a:ext cx="0" cy="0"/>
          <a:chOff x="0" y="0"/>
          <a:chExt cx="0" cy="0"/>
        </a:xfrm>
      </p:grpSpPr>
      <p:sp>
        <p:nvSpPr>
          <p:cNvPr id="138" name="Google Shape;138;p6:notes">
            <a:extLst>
              <a:ext uri="{FF2B5EF4-FFF2-40B4-BE49-F238E27FC236}">
                <a16:creationId xmlns:a16="http://schemas.microsoft.com/office/drawing/2014/main" id="{9CF642C2-94E6-E381-B144-C34FAB930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6:notes">
            <a:extLst>
              <a:ext uri="{FF2B5EF4-FFF2-40B4-BE49-F238E27FC236}">
                <a16:creationId xmlns:a16="http://schemas.microsoft.com/office/drawing/2014/main" id="{FC79EFBA-F788-E93C-83E0-4BFCE2C2AD3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1485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B0B41210-9F23-791F-244C-714B29B14145}"/>
            </a:ext>
          </a:extLst>
        </p:cNvPr>
        <p:cNvGrpSpPr/>
        <p:nvPr/>
      </p:nvGrpSpPr>
      <p:grpSpPr>
        <a:xfrm>
          <a:off x="0" y="0"/>
          <a:ext cx="0" cy="0"/>
          <a:chOff x="0" y="0"/>
          <a:chExt cx="0" cy="0"/>
        </a:xfrm>
      </p:grpSpPr>
      <p:sp>
        <p:nvSpPr>
          <p:cNvPr id="138" name="Google Shape;138;p6:notes">
            <a:extLst>
              <a:ext uri="{FF2B5EF4-FFF2-40B4-BE49-F238E27FC236}">
                <a16:creationId xmlns:a16="http://schemas.microsoft.com/office/drawing/2014/main" id="{674AE613-0766-DA87-08A2-D617611BA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6:notes">
            <a:extLst>
              <a:ext uri="{FF2B5EF4-FFF2-40B4-BE49-F238E27FC236}">
                <a16:creationId xmlns:a16="http://schemas.microsoft.com/office/drawing/2014/main" id="{B6A335C0-1B3E-4EBA-E3E7-AD4C667FD7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8961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0C109204-320E-8636-F34A-30D043B0D450}"/>
            </a:ext>
          </a:extLst>
        </p:cNvPr>
        <p:cNvGrpSpPr/>
        <p:nvPr/>
      </p:nvGrpSpPr>
      <p:grpSpPr>
        <a:xfrm>
          <a:off x="0" y="0"/>
          <a:ext cx="0" cy="0"/>
          <a:chOff x="0" y="0"/>
          <a:chExt cx="0" cy="0"/>
        </a:xfrm>
      </p:grpSpPr>
      <p:sp>
        <p:nvSpPr>
          <p:cNvPr id="228" name="Google Shape;228;p12:notes">
            <a:extLst>
              <a:ext uri="{FF2B5EF4-FFF2-40B4-BE49-F238E27FC236}">
                <a16:creationId xmlns:a16="http://schemas.microsoft.com/office/drawing/2014/main" id="{28DA741D-390B-7287-025E-E38812E556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2:notes">
            <a:extLst>
              <a:ext uri="{FF2B5EF4-FFF2-40B4-BE49-F238E27FC236}">
                <a16:creationId xmlns:a16="http://schemas.microsoft.com/office/drawing/2014/main" id="{4A742676-5F0A-94DF-123F-BA343501C72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36406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54013E4D-A2B1-76B3-0DE9-D52DADF9BCEF}"/>
            </a:ext>
          </a:extLst>
        </p:cNvPr>
        <p:cNvGrpSpPr/>
        <p:nvPr/>
      </p:nvGrpSpPr>
      <p:grpSpPr>
        <a:xfrm>
          <a:off x="0" y="0"/>
          <a:ext cx="0" cy="0"/>
          <a:chOff x="0" y="0"/>
          <a:chExt cx="0" cy="0"/>
        </a:xfrm>
      </p:grpSpPr>
      <p:sp>
        <p:nvSpPr>
          <p:cNvPr id="168" name="Google Shape;168;p8:notes">
            <a:extLst>
              <a:ext uri="{FF2B5EF4-FFF2-40B4-BE49-F238E27FC236}">
                <a16:creationId xmlns:a16="http://schemas.microsoft.com/office/drawing/2014/main" id="{6268D251-D04D-21D4-9C0A-A99F699BAE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8:notes">
            <a:extLst>
              <a:ext uri="{FF2B5EF4-FFF2-40B4-BE49-F238E27FC236}">
                <a16:creationId xmlns:a16="http://schemas.microsoft.com/office/drawing/2014/main" id="{F483EDC4-BA6C-ED15-669B-A89CC2F181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5889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a:solidFill>
                  <a:schemeClr val="dk2"/>
                </a:solidFill>
                <a:latin typeface="Arial"/>
                <a:ea typeface="Arial"/>
                <a:cs typeface="Arial"/>
                <a:sym typeface="Arial"/>
              </a:rPr>
              <a:t>such as fetching data, manually manipulating the DOM, or setting up a subscription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E1175222-A078-8131-E9C9-F291DAB1DEEF}"/>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F9409119-DC4E-5E9E-B1C1-0168C73354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9D867D9E-548F-1A58-A618-F6693649339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917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246D96EA-E93A-A409-B30F-6981EE525B7F}"/>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EB4DCF80-3AE4-68EC-E33D-8916034E7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C6E832F7-64A2-6732-0BEC-09705FAF315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3763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07413678-144B-E8B4-1AF3-E31492C69136}"/>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B353476A-0D3C-0767-6635-5DCCD15842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0C4A4DD8-A6BF-41FF-51EB-E356CF17AA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63559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C56BB8C2-66B4-DEDC-512F-6D6DFECBDB60}"/>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4B557103-17D4-8A87-E2CC-6C96194BE5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B3D1DFD8-B060-E433-3F30-75253713EEF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0236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9776E740-84D8-DCF1-6A92-D0C3797B70A6}"/>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E63111D7-DD9E-1D16-2EB4-5C85A761CC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4:notes">
            <a:extLst>
              <a:ext uri="{FF2B5EF4-FFF2-40B4-BE49-F238E27FC236}">
                <a16:creationId xmlns:a16="http://schemas.microsoft.com/office/drawing/2014/main" id="{4A9FE67D-6BAD-EF83-A12E-AEC2D3FB0C6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454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42"/>
          <p:cNvGrpSpPr/>
          <p:nvPr/>
        </p:nvGrpSpPr>
        <p:grpSpPr>
          <a:xfrm>
            <a:off x="0" y="331300"/>
            <a:ext cx="9144000" cy="4480900"/>
            <a:chOff x="0" y="331300"/>
            <a:chExt cx="9144000" cy="4480900"/>
          </a:xfrm>
        </p:grpSpPr>
        <p:cxnSp>
          <p:nvCxnSpPr>
            <p:cNvPr id="10" name="Google Shape;10;p42"/>
            <p:cNvCxnSpPr/>
            <p:nvPr/>
          </p:nvCxnSpPr>
          <p:spPr>
            <a:xfrm>
              <a:off x="0" y="331300"/>
              <a:ext cx="9144000" cy="0"/>
            </a:xfrm>
            <a:prstGeom prst="straightConnector1">
              <a:avLst/>
            </a:prstGeom>
            <a:noFill/>
            <a:ln w="9525" cap="flat" cmpd="sng">
              <a:solidFill>
                <a:schemeClr val="accent1"/>
              </a:solidFill>
              <a:prstDash val="solid"/>
              <a:round/>
              <a:headEnd type="none" w="sm" len="sm"/>
              <a:tailEnd type="none" w="sm" len="sm"/>
            </a:ln>
          </p:spPr>
        </p:cxnSp>
        <p:cxnSp>
          <p:nvCxnSpPr>
            <p:cNvPr id="11" name="Google Shape;11;p42"/>
            <p:cNvCxnSpPr/>
            <p:nvPr/>
          </p:nvCxnSpPr>
          <p:spPr>
            <a:xfrm>
              <a:off x="0" y="4812200"/>
              <a:ext cx="9144000" cy="0"/>
            </a:xfrm>
            <a:prstGeom prst="straightConnector1">
              <a:avLst/>
            </a:prstGeom>
            <a:noFill/>
            <a:ln w="9525" cap="flat" cmpd="sng">
              <a:solidFill>
                <a:schemeClr val="accent1"/>
              </a:solidFill>
              <a:prstDash val="solid"/>
              <a:round/>
              <a:headEnd type="none" w="sm" len="sm"/>
              <a:tailEnd type="none" w="sm" len="sm"/>
            </a:ln>
          </p:spPr>
        </p:cxnSp>
      </p:grpSp>
      <p:sp>
        <p:nvSpPr>
          <p:cNvPr id="12" name="Google Shape;12;p42"/>
          <p:cNvSpPr txBox="1">
            <a:spLocks noGrp="1"/>
          </p:cNvSpPr>
          <p:nvPr>
            <p:ph type="ctrTitle"/>
          </p:nvPr>
        </p:nvSpPr>
        <p:spPr>
          <a:xfrm>
            <a:off x="714375" y="1193224"/>
            <a:ext cx="4775700" cy="2105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Font typeface="Roboto Condensed"/>
              <a:buNone/>
              <a:defRPr sz="6300" b="1">
                <a:latin typeface="Roboto Condensed"/>
                <a:ea typeface="Roboto Condensed"/>
                <a:cs typeface="Roboto Condensed"/>
                <a:sym typeface="Roboto Condense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42"/>
          <p:cNvSpPr txBox="1">
            <a:spLocks noGrp="1"/>
          </p:cNvSpPr>
          <p:nvPr>
            <p:ph type="subTitle" idx="1"/>
          </p:nvPr>
        </p:nvSpPr>
        <p:spPr>
          <a:xfrm>
            <a:off x="714375" y="3540487"/>
            <a:ext cx="4775700" cy="40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Font typeface="Roboto"/>
              <a:buNone/>
              <a:defRPr sz="1600">
                <a:latin typeface="Roboto"/>
                <a:ea typeface="Roboto"/>
                <a:cs typeface="Roboto"/>
                <a:sym typeface="Robot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
        <p:cNvGrpSpPr/>
        <p:nvPr/>
      </p:nvGrpSpPr>
      <p:grpSpPr>
        <a:xfrm>
          <a:off x="0" y="0"/>
          <a:ext cx="0" cy="0"/>
          <a:chOff x="0" y="0"/>
          <a:chExt cx="0" cy="0"/>
        </a:xfrm>
      </p:grpSpPr>
      <p:sp>
        <p:nvSpPr>
          <p:cNvPr id="15" name="Google Shape;15;p43"/>
          <p:cNvSpPr txBox="1">
            <a:spLocks noGrp="1"/>
          </p:cNvSpPr>
          <p:nvPr>
            <p:ph type="title"/>
          </p:nvPr>
        </p:nvSpPr>
        <p:spPr>
          <a:xfrm>
            <a:off x="3748353" y="1523194"/>
            <a:ext cx="2194500" cy="39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200">
                <a:solidFill>
                  <a:schemeClr val="accen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6" name="Google Shape;16;p43"/>
          <p:cNvSpPr txBox="1">
            <a:spLocks noGrp="1"/>
          </p:cNvSpPr>
          <p:nvPr>
            <p:ph type="subTitle" idx="1"/>
          </p:nvPr>
        </p:nvSpPr>
        <p:spPr>
          <a:xfrm>
            <a:off x="3749800" y="1811438"/>
            <a:ext cx="2194500" cy="58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3"/>
          <p:cNvSpPr txBox="1">
            <a:spLocks noGrp="1"/>
          </p:cNvSpPr>
          <p:nvPr>
            <p:ph type="title" idx="2"/>
          </p:nvPr>
        </p:nvSpPr>
        <p:spPr>
          <a:xfrm>
            <a:off x="6235125" y="1523194"/>
            <a:ext cx="2194500" cy="39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200">
                <a:solidFill>
                  <a:schemeClr val="accen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8" name="Google Shape;18;p43"/>
          <p:cNvSpPr txBox="1">
            <a:spLocks noGrp="1"/>
          </p:cNvSpPr>
          <p:nvPr>
            <p:ph type="subTitle" idx="3"/>
          </p:nvPr>
        </p:nvSpPr>
        <p:spPr>
          <a:xfrm>
            <a:off x="6235123" y="1811438"/>
            <a:ext cx="2194500" cy="58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3"/>
          <p:cNvSpPr txBox="1">
            <a:spLocks noGrp="1"/>
          </p:cNvSpPr>
          <p:nvPr>
            <p:ph type="title" idx="4"/>
          </p:nvPr>
        </p:nvSpPr>
        <p:spPr>
          <a:xfrm>
            <a:off x="3749799" y="3208144"/>
            <a:ext cx="2194500" cy="39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200">
                <a:solidFill>
                  <a:schemeClr val="accen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0" name="Google Shape;20;p43"/>
          <p:cNvSpPr txBox="1">
            <a:spLocks noGrp="1"/>
          </p:cNvSpPr>
          <p:nvPr>
            <p:ph type="subTitle" idx="5"/>
          </p:nvPr>
        </p:nvSpPr>
        <p:spPr>
          <a:xfrm>
            <a:off x="3749800" y="3496388"/>
            <a:ext cx="2194500" cy="58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title" idx="6"/>
          </p:nvPr>
        </p:nvSpPr>
        <p:spPr>
          <a:xfrm>
            <a:off x="6235125" y="3208144"/>
            <a:ext cx="2194500" cy="39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200">
                <a:solidFill>
                  <a:schemeClr val="accen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2" name="Google Shape;22;p43"/>
          <p:cNvSpPr txBox="1">
            <a:spLocks noGrp="1"/>
          </p:cNvSpPr>
          <p:nvPr>
            <p:ph type="subTitle" idx="7"/>
          </p:nvPr>
        </p:nvSpPr>
        <p:spPr>
          <a:xfrm>
            <a:off x="6235123" y="3496388"/>
            <a:ext cx="2194500" cy="58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3"/>
          <p:cNvSpPr txBox="1">
            <a:spLocks noGrp="1"/>
          </p:cNvSpPr>
          <p:nvPr>
            <p:ph type="title" idx="8"/>
          </p:nvPr>
        </p:nvSpPr>
        <p:spPr>
          <a:xfrm>
            <a:off x="714375" y="514354"/>
            <a:ext cx="2577900" cy="135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43"/>
          <p:cNvSpPr txBox="1">
            <a:spLocks noGrp="1"/>
          </p:cNvSpPr>
          <p:nvPr>
            <p:ph type="title" idx="9"/>
          </p:nvPr>
        </p:nvSpPr>
        <p:spPr>
          <a:xfrm>
            <a:off x="3748353" y="905512"/>
            <a:ext cx="2194500" cy="621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000"/>
              <a:buNone/>
              <a:defRPr sz="3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25" name="Google Shape;25;p43"/>
          <p:cNvSpPr txBox="1">
            <a:spLocks noGrp="1"/>
          </p:cNvSpPr>
          <p:nvPr>
            <p:ph type="title" idx="13"/>
          </p:nvPr>
        </p:nvSpPr>
        <p:spPr>
          <a:xfrm>
            <a:off x="6235128" y="905512"/>
            <a:ext cx="2194500" cy="621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000"/>
              <a:buNone/>
              <a:defRPr sz="3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26" name="Google Shape;26;p43"/>
          <p:cNvSpPr txBox="1">
            <a:spLocks noGrp="1"/>
          </p:cNvSpPr>
          <p:nvPr>
            <p:ph type="title" idx="14"/>
          </p:nvPr>
        </p:nvSpPr>
        <p:spPr>
          <a:xfrm>
            <a:off x="3748353" y="2587144"/>
            <a:ext cx="2194500" cy="621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000"/>
              <a:buNone/>
              <a:defRPr sz="3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27" name="Google Shape;27;p43"/>
          <p:cNvSpPr txBox="1">
            <a:spLocks noGrp="1"/>
          </p:cNvSpPr>
          <p:nvPr>
            <p:ph type="title" idx="15"/>
          </p:nvPr>
        </p:nvSpPr>
        <p:spPr>
          <a:xfrm>
            <a:off x="6235128" y="2587144"/>
            <a:ext cx="2194500" cy="621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000"/>
              <a:buNone/>
              <a:defRPr sz="3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cxnSp>
        <p:nvCxnSpPr>
          <p:cNvPr id="28" name="Google Shape;28;p43"/>
          <p:cNvCxnSpPr/>
          <p:nvPr/>
        </p:nvCxnSpPr>
        <p:spPr>
          <a:xfrm>
            <a:off x="0" y="331300"/>
            <a:ext cx="9144000" cy="0"/>
          </a:xfrm>
          <a:prstGeom prst="straightConnector1">
            <a:avLst/>
          </a:prstGeom>
          <a:noFill/>
          <a:ln w="9525" cap="flat" cmpd="sng">
            <a:solidFill>
              <a:schemeClr val="accent1"/>
            </a:solidFill>
            <a:prstDash val="solid"/>
            <a:round/>
            <a:headEnd type="none" w="sm" len="sm"/>
            <a:tailEnd type="none" w="sm" len="sm"/>
          </a:ln>
        </p:spPr>
      </p:cxnSp>
      <p:cxnSp>
        <p:nvCxnSpPr>
          <p:cNvPr id="29" name="Google Shape;29;p43"/>
          <p:cNvCxnSpPr/>
          <p:nvPr/>
        </p:nvCxnSpPr>
        <p:spPr>
          <a:xfrm>
            <a:off x="0" y="4812200"/>
            <a:ext cx="9144000"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4"/>
          <p:cNvSpPr txBox="1">
            <a:spLocks noGrp="1"/>
          </p:cNvSpPr>
          <p:nvPr>
            <p:ph type="title"/>
          </p:nvPr>
        </p:nvSpPr>
        <p:spPr>
          <a:xfrm>
            <a:off x="714375" y="2395903"/>
            <a:ext cx="3638100" cy="761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2" name="Google Shape;32;p44"/>
          <p:cNvSpPr txBox="1">
            <a:spLocks noGrp="1"/>
          </p:cNvSpPr>
          <p:nvPr>
            <p:ph type="subTitle" idx="1"/>
          </p:nvPr>
        </p:nvSpPr>
        <p:spPr>
          <a:xfrm>
            <a:off x="714375" y="3140449"/>
            <a:ext cx="2779500" cy="65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44"/>
          <p:cNvSpPr txBox="1">
            <a:spLocks noGrp="1"/>
          </p:cNvSpPr>
          <p:nvPr>
            <p:ph type="title" idx="2"/>
          </p:nvPr>
        </p:nvSpPr>
        <p:spPr>
          <a:xfrm>
            <a:off x="714375" y="1346651"/>
            <a:ext cx="1936800" cy="95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cxnSp>
        <p:nvCxnSpPr>
          <p:cNvPr id="34" name="Google Shape;34;p44"/>
          <p:cNvCxnSpPr/>
          <p:nvPr/>
        </p:nvCxnSpPr>
        <p:spPr>
          <a:xfrm>
            <a:off x="0" y="331300"/>
            <a:ext cx="9144000" cy="0"/>
          </a:xfrm>
          <a:prstGeom prst="straightConnector1">
            <a:avLst/>
          </a:prstGeom>
          <a:noFill/>
          <a:ln w="9525" cap="flat" cmpd="sng">
            <a:solidFill>
              <a:schemeClr val="accent1"/>
            </a:solidFill>
            <a:prstDash val="solid"/>
            <a:round/>
            <a:headEnd type="none" w="sm" len="sm"/>
            <a:tailEnd type="none" w="sm" len="sm"/>
          </a:ln>
        </p:spPr>
      </p:cxnSp>
      <p:cxnSp>
        <p:nvCxnSpPr>
          <p:cNvPr id="35" name="Google Shape;35;p44"/>
          <p:cNvCxnSpPr/>
          <p:nvPr/>
        </p:nvCxnSpPr>
        <p:spPr>
          <a:xfrm>
            <a:off x="0" y="4812200"/>
            <a:ext cx="9144000" cy="0"/>
          </a:xfrm>
          <a:prstGeom prst="straightConnector1">
            <a:avLst/>
          </a:prstGeom>
          <a:noFill/>
          <a:ln w="9525" cap="flat" cmpd="sng">
            <a:solidFill>
              <a:schemeClr val="accent1"/>
            </a:solidFill>
            <a:prstDash val="solid"/>
            <a:round/>
            <a:headEnd type="none" w="sm" len="sm"/>
            <a:tailEnd type="none" w="sm" len="sm"/>
          </a:ln>
        </p:spPr>
      </p:cxnSp>
      <p:sp>
        <p:nvSpPr>
          <p:cNvPr id="36" name="Google Shape;36;p44"/>
          <p:cNvSpPr>
            <a:spLocks noGrp="1"/>
          </p:cNvSpPr>
          <p:nvPr>
            <p:ph type="pic" idx="3"/>
          </p:nvPr>
        </p:nvSpPr>
        <p:spPr>
          <a:xfrm>
            <a:off x="5093325" y="938701"/>
            <a:ext cx="3336300" cy="3269700"/>
          </a:xfrm>
          <a:prstGeom prst="roundRect">
            <a:avLst>
              <a:gd name="adj" fmla="val 16667"/>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37"/>
        <p:cNvGrpSpPr/>
        <p:nvPr/>
      </p:nvGrpSpPr>
      <p:grpSpPr>
        <a:xfrm>
          <a:off x="0" y="0"/>
          <a:ext cx="0" cy="0"/>
          <a:chOff x="0" y="0"/>
          <a:chExt cx="0" cy="0"/>
        </a:xfrm>
      </p:grpSpPr>
      <p:sp>
        <p:nvSpPr>
          <p:cNvPr id="38" name="Google Shape;38;p45"/>
          <p:cNvSpPr txBox="1">
            <a:spLocks noGrp="1"/>
          </p:cNvSpPr>
          <p:nvPr>
            <p:ph type="subTitle" idx="1"/>
          </p:nvPr>
        </p:nvSpPr>
        <p:spPr>
          <a:xfrm>
            <a:off x="4596860" y="1883603"/>
            <a:ext cx="3832800" cy="203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39" name="Google Shape;39;p45"/>
          <p:cNvSpPr txBox="1">
            <a:spLocks noGrp="1"/>
          </p:cNvSpPr>
          <p:nvPr>
            <p:ph type="title"/>
          </p:nvPr>
        </p:nvSpPr>
        <p:spPr>
          <a:xfrm>
            <a:off x="4596850" y="1225300"/>
            <a:ext cx="3832800" cy="641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40" name="Google Shape;40;p45"/>
          <p:cNvCxnSpPr/>
          <p:nvPr/>
        </p:nvCxnSpPr>
        <p:spPr>
          <a:xfrm>
            <a:off x="0" y="331300"/>
            <a:ext cx="9144000" cy="0"/>
          </a:xfrm>
          <a:prstGeom prst="straightConnector1">
            <a:avLst/>
          </a:prstGeom>
          <a:noFill/>
          <a:ln w="9525" cap="flat" cmpd="sng">
            <a:solidFill>
              <a:schemeClr val="accent1"/>
            </a:solidFill>
            <a:prstDash val="solid"/>
            <a:round/>
            <a:headEnd type="none" w="sm" len="sm"/>
            <a:tailEnd type="none" w="sm" len="sm"/>
          </a:ln>
        </p:spPr>
      </p:cxnSp>
      <p:cxnSp>
        <p:nvCxnSpPr>
          <p:cNvPr id="41" name="Google Shape;41;p45"/>
          <p:cNvCxnSpPr/>
          <p:nvPr/>
        </p:nvCxnSpPr>
        <p:spPr>
          <a:xfrm>
            <a:off x="0" y="4812200"/>
            <a:ext cx="9144000" cy="0"/>
          </a:xfrm>
          <a:prstGeom prst="straightConnector1">
            <a:avLst/>
          </a:prstGeom>
          <a:noFill/>
          <a:ln w="9525" cap="flat" cmpd="sng">
            <a:solidFill>
              <a:schemeClr val="accent1"/>
            </a:solidFill>
            <a:prstDash val="solid"/>
            <a:round/>
            <a:headEnd type="none" w="sm" len="sm"/>
            <a:tailEnd type="none" w="sm" len="sm"/>
          </a:ln>
        </p:spPr>
      </p:cxnSp>
      <p:sp>
        <p:nvSpPr>
          <p:cNvPr id="42" name="Google Shape;42;p45"/>
          <p:cNvSpPr>
            <a:spLocks noGrp="1"/>
          </p:cNvSpPr>
          <p:nvPr>
            <p:ph type="pic" idx="2"/>
          </p:nvPr>
        </p:nvSpPr>
        <p:spPr>
          <a:xfrm>
            <a:off x="1019175" y="1210894"/>
            <a:ext cx="2777100" cy="2721600"/>
          </a:xfrm>
          <a:prstGeom prst="roundRect">
            <a:avLst>
              <a:gd name="adj" fmla="val 1666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46"/>
          <p:cNvSpPr txBox="1">
            <a:spLocks noGrp="1"/>
          </p:cNvSpPr>
          <p:nvPr>
            <p:ph type="body" idx="1"/>
          </p:nvPr>
        </p:nvSpPr>
        <p:spPr>
          <a:xfrm>
            <a:off x="518100" y="1558758"/>
            <a:ext cx="8107800" cy="3112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AutoNum type="arabicPeriod"/>
              <a:defRPr sz="1200">
                <a:solidFill>
                  <a:srgbClr val="434343"/>
                </a:solidFill>
              </a:defRPr>
            </a:lvl1pPr>
            <a:lvl2pPr marL="914400" lvl="1" indent="-304800" algn="l">
              <a:lnSpc>
                <a:spcPct val="115000"/>
              </a:lnSpc>
              <a:spcBef>
                <a:spcPts val="0"/>
              </a:spcBef>
              <a:spcAft>
                <a:spcPts val="0"/>
              </a:spcAft>
              <a:buSzPts val="1200"/>
              <a:buAutoNum type="alphaLcPeriod"/>
              <a:defRPr sz="1200">
                <a:solidFill>
                  <a:srgbClr val="434343"/>
                </a:solidFill>
              </a:defRPr>
            </a:lvl2pPr>
            <a:lvl3pPr marL="1371600" lvl="2" indent="-304800" algn="l">
              <a:lnSpc>
                <a:spcPct val="115000"/>
              </a:lnSpc>
              <a:spcBef>
                <a:spcPts val="0"/>
              </a:spcBef>
              <a:spcAft>
                <a:spcPts val="0"/>
              </a:spcAft>
              <a:buSzPts val="1200"/>
              <a:buAutoNum type="romanLcPeriod"/>
              <a:defRPr sz="1200">
                <a:solidFill>
                  <a:srgbClr val="434343"/>
                </a:solidFill>
              </a:defRPr>
            </a:lvl3pPr>
            <a:lvl4pPr marL="1828800" lvl="3" indent="-304800" algn="l">
              <a:lnSpc>
                <a:spcPct val="115000"/>
              </a:lnSpc>
              <a:spcBef>
                <a:spcPts val="0"/>
              </a:spcBef>
              <a:spcAft>
                <a:spcPts val="0"/>
              </a:spcAft>
              <a:buSzPts val="1200"/>
              <a:buAutoNum type="arabicPeriod"/>
              <a:defRPr sz="1200">
                <a:solidFill>
                  <a:srgbClr val="434343"/>
                </a:solidFill>
              </a:defRPr>
            </a:lvl4pPr>
            <a:lvl5pPr marL="2286000" lvl="4" indent="-304800" algn="l">
              <a:lnSpc>
                <a:spcPct val="115000"/>
              </a:lnSpc>
              <a:spcBef>
                <a:spcPts val="0"/>
              </a:spcBef>
              <a:spcAft>
                <a:spcPts val="0"/>
              </a:spcAft>
              <a:buSzPts val="1200"/>
              <a:buAutoNum type="alphaLcPeriod"/>
              <a:defRPr sz="1200">
                <a:solidFill>
                  <a:srgbClr val="434343"/>
                </a:solidFill>
              </a:defRPr>
            </a:lvl5pPr>
            <a:lvl6pPr marL="2743200" lvl="5" indent="-304800" algn="l">
              <a:lnSpc>
                <a:spcPct val="115000"/>
              </a:lnSpc>
              <a:spcBef>
                <a:spcPts val="0"/>
              </a:spcBef>
              <a:spcAft>
                <a:spcPts val="0"/>
              </a:spcAft>
              <a:buSzPts val="1200"/>
              <a:buAutoNum type="romanLcPeriod"/>
              <a:defRPr sz="1200">
                <a:solidFill>
                  <a:srgbClr val="434343"/>
                </a:solidFill>
              </a:defRPr>
            </a:lvl6pPr>
            <a:lvl7pPr marL="3200400" lvl="6" indent="-304800" algn="l">
              <a:lnSpc>
                <a:spcPct val="115000"/>
              </a:lnSpc>
              <a:spcBef>
                <a:spcPts val="0"/>
              </a:spcBef>
              <a:spcAft>
                <a:spcPts val="0"/>
              </a:spcAft>
              <a:buSzPts val="1200"/>
              <a:buAutoNum type="arabicPeriod"/>
              <a:defRPr sz="1200">
                <a:solidFill>
                  <a:srgbClr val="434343"/>
                </a:solidFill>
              </a:defRPr>
            </a:lvl7pPr>
            <a:lvl8pPr marL="3657600" lvl="7" indent="-304800" algn="l">
              <a:lnSpc>
                <a:spcPct val="115000"/>
              </a:lnSpc>
              <a:spcBef>
                <a:spcPts val="0"/>
              </a:spcBef>
              <a:spcAft>
                <a:spcPts val="0"/>
              </a:spcAft>
              <a:buSzPts val="1200"/>
              <a:buAutoNum type="alphaLcPeriod"/>
              <a:defRPr sz="1200">
                <a:solidFill>
                  <a:srgbClr val="434343"/>
                </a:solidFill>
              </a:defRPr>
            </a:lvl8pPr>
            <a:lvl9pPr marL="4114800" lvl="8" indent="-304800" algn="l">
              <a:lnSpc>
                <a:spcPct val="115000"/>
              </a:lnSpc>
              <a:spcBef>
                <a:spcPts val="0"/>
              </a:spcBef>
              <a:spcAft>
                <a:spcPts val="0"/>
              </a:spcAft>
              <a:buSzPts val="1200"/>
              <a:buAutoNum type="romanLcPeriod"/>
              <a:defRPr sz="1200">
                <a:solidFill>
                  <a:srgbClr val="434343"/>
                </a:solidFill>
              </a:defRPr>
            </a:lvl9pPr>
          </a:lstStyle>
          <a:p>
            <a:endParaRPr/>
          </a:p>
        </p:txBody>
      </p:sp>
      <p:sp>
        <p:nvSpPr>
          <p:cNvPr id="45" name="Google Shape;45;p46"/>
          <p:cNvSpPr txBox="1">
            <a:spLocks noGrp="1"/>
          </p:cNvSpPr>
          <p:nvPr>
            <p:ph type="title"/>
          </p:nvPr>
        </p:nvSpPr>
        <p:spPr>
          <a:xfrm>
            <a:off x="714375" y="514350"/>
            <a:ext cx="7715100" cy="54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46" name="Google Shape;46;p46"/>
          <p:cNvCxnSpPr/>
          <p:nvPr/>
        </p:nvCxnSpPr>
        <p:spPr>
          <a:xfrm>
            <a:off x="0" y="331300"/>
            <a:ext cx="9144000" cy="0"/>
          </a:xfrm>
          <a:prstGeom prst="straightConnector1">
            <a:avLst/>
          </a:prstGeom>
          <a:noFill/>
          <a:ln w="9525" cap="flat" cmpd="sng">
            <a:solidFill>
              <a:schemeClr val="accent1"/>
            </a:solidFill>
            <a:prstDash val="solid"/>
            <a:round/>
            <a:headEnd type="none" w="sm" len="sm"/>
            <a:tailEnd type="none" w="sm" len="sm"/>
          </a:ln>
        </p:spPr>
      </p:cxnSp>
      <p:cxnSp>
        <p:nvCxnSpPr>
          <p:cNvPr id="47" name="Google Shape;47;p46"/>
          <p:cNvCxnSpPr/>
          <p:nvPr/>
        </p:nvCxnSpPr>
        <p:spPr>
          <a:xfrm>
            <a:off x="0" y="4812200"/>
            <a:ext cx="9144000"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8"/>
        <p:cNvGrpSpPr/>
        <p:nvPr/>
      </p:nvGrpSpPr>
      <p:grpSpPr>
        <a:xfrm>
          <a:off x="0" y="0"/>
          <a:ext cx="0" cy="0"/>
          <a:chOff x="0" y="0"/>
          <a:chExt cx="0" cy="0"/>
        </a:xfrm>
      </p:grpSpPr>
      <p:cxnSp>
        <p:nvCxnSpPr>
          <p:cNvPr id="49" name="Google Shape;49;p47"/>
          <p:cNvCxnSpPr/>
          <p:nvPr/>
        </p:nvCxnSpPr>
        <p:spPr>
          <a:xfrm>
            <a:off x="0" y="331300"/>
            <a:ext cx="9144000" cy="0"/>
          </a:xfrm>
          <a:prstGeom prst="straightConnector1">
            <a:avLst/>
          </a:prstGeom>
          <a:noFill/>
          <a:ln w="9525" cap="flat" cmpd="sng">
            <a:solidFill>
              <a:schemeClr val="accent1"/>
            </a:solidFill>
            <a:prstDash val="solid"/>
            <a:round/>
            <a:headEnd type="none" w="sm" len="sm"/>
            <a:tailEnd type="none" w="sm" len="sm"/>
          </a:ln>
        </p:spPr>
      </p:cxnSp>
      <p:cxnSp>
        <p:nvCxnSpPr>
          <p:cNvPr id="50" name="Google Shape;50;p47"/>
          <p:cNvCxnSpPr/>
          <p:nvPr/>
        </p:nvCxnSpPr>
        <p:spPr>
          <a:xfrm>
            <a:off x="0" y="4812200"/>
            <a:ext cx="9144000"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accent5"/>
            </a:gs>
          </a:gsLst>
          <a:lin ang="2698631" scaled="0"/>
        </a:gra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518050" y="514344"/>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1"/>
          <p:cNvSpPr txBox="1">
            <a:spLocks noGrp="1"/>
          </p:cNvSpPr>
          <p:nvPr>
            <p:ph type="body" idx="1"/>
          </p:nvPr>
        </p:nvSpPr>
        <p:spPr>
          <a:xfrm>
            <a:off x="51805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react.dev/reference/react/useContext#usag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mui.com/material-ui/getting-started/templates/"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hyperlink" Target="https://www.geeksforgeeks.org/software-framework-vs-library/" TargetMode="External"/><Relationship Id="rId3" Type="http://schemas.openxmlformats.org/officeDocument/2006/relationships/hyperlink" Target="https://dev.to/afrazchelsea/react-vs-vanilla-js-what-why-and-when-1jin" TargetMode="External"/><Relationship Id="rId7" Type="http://schemas.openxmlformats.org/officeDocument/2006/relationships/hyperlink" Target="https://www.joshwcomeau.com/react/why-react-re-renders/"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hyperlink" Target="https://www.youtube.com/watch?v=za2FZ8QCE18" TargetMode="External"/><Relationship Id="rId11" Type="http://schemas.openxmlformats.org/officeDocument/2006/relationships/hyperlink" Target="https://vitejs.dev/" TargetMode="External"/><Relationship Id="rId5" Type="http://schemas.openxmlformats.org/officeDocument/2006/relationships/hyperlink" Target="https://medium.com/@mattidungafa/react-vs-vanilla-js-an-imperative-vs-declarative-story-8a5eedbff212" TargetMode="External"/><Relationship Id="rId10" Type="http://schemas.openxmlformats.org/officeDocument/2006/relationships/hyperlink" Target="https://react.dev/" TargetMode="External"/><Relationship Id="rId4" Type="http://schemas.openxmlformats.org/officeDocument/2006/relationships/hyperlink" Target="https://stackoverflow.com/questions/1784664/what-is-the-difference-between-declarative-and-imperative-paradigm-in-programmin" TargetMode="External"/><Relationship Id="rId9" Type="http://schemas.openxmlformats.org/officeDocument/2006/relationships/hyperlink" Target="https://css-tricks.com/different-ways-to-write-css-in-rea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5"/>
            </a:gs>
          </a:gsLst>
          <a:lin ang="2698631" scaled="0"/>
        </a:gradFill>
        <a:effectLst/>
      </p:bgPr>
    </p:bg>
    <p:spTree>
      <p:nvGrpSpPr>
        <p:cNvPr id="1" name="Shape 55"/>
        <p:cNvGrpSpPr/>
        <p:nvPr/>
      </p:nvGrpSpPr>
      <p:grpSpPr>
        <a:xfrm>
          <a:off x="0" y="0"/>
          <a:ext cx="0" cy="0"/>
          <a:chOff x="0" y="0"/>
          <a:chExt cx="0" cy="0"/>
        </a:xfrm>
      </p:grpSpPr>
      <p:sp>
        <p:nvSpPr>
          <p:cNvPr id="56" name="Google Shape;56;p1"/>
          <p:cNvSpPr txBox="1">
            <a:spLocks noGrp="1"/>
          </p:cNvSpPr>
          <p:nvPr>
            <p:ph type="ctrTitle"/>
          </p:nvPr>
        </p:nvSpPr>
        <p:spPr>
          <a:xfrm>
            <a:off x="625483" y="1946431"/>
            <a:ext cx="4775700" cy="153361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4500" dirty="0">
                <a:solidFill>
                  <a:schemeClr val="accent1"/>
                </a:solidFill>
              </a:rPr>
              <a:t>Web-development</a:t>
            </a:r>
            <a:br>
              <a:rPr lang="en-US" sz="4500" dirty="0">
                <a:solidFill>
                  <a:schemeClr val="accent1"/>
                </a:solidFill>
              </a:rPr>
            </a:br>
            <a:r>
              <a:rPr lang="en-US" sz="4500" dirty="0">
                <a:solidFill>
                  <a:schemeClr val="accent1"/>
                </a:solidFill>
              </a:rPr>
              <a:t>React-02</a:t>
            </a:r>
            <a:endParaRPr sz="3800" dirty="0">
              <a:solidFill>
                <a:schemeClr val="accent1"/>
              </a:solidFill>
            </a:endParaRPr>
          </a:p>
        </p:txBody>
      </p:sp>
      <p:grpSp>
        <p:nvGrpSpPr>
          <p:cNvPr id="57" name="Google Shape;57;p1"/>
          <p:cNvGrpSpPr/>
          <p:nvPr/>
        </p:nvGrpSpPr>
        <p:grpSpPr>
          <a:xfrm>
            <a:off x="8270254" y="4063429"/>
            <a:ext cx="159381" cy="569323"/>
            <a:chOff x="8435600" y="4843207"/>
            <a:chExt cx="236400" cy="844443"/>
          </a:xfrm>
        </p:grpSpPr>
        <p:sp>
          <p:nvSpPr>
            <p:cNvPr id="58" name="Google Shape;58;p1"/>
            <p:cNvSpPr/>
            <p:nvPr/>
          </p:nvSpPr>
          <p:spPr>
            <a:xfrm>
              <a:off x="8435600" y="4843207"/>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p:nvPr/>
          </p:nvSpPr>
          <p:spPr>
            <a:xfrm>
              <a:off x="8435600" y="5147229"/>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
            <p:cNvSpPr/>
            <p:nvPr/>
          </p:nvSpPr>
          <p:spPr>
            <a:xfrm>
              <a:off x="8435600" y="5451250"/>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1"/>
          <p:cNvGrpSpPr/>
          <p:nvPr/>
        </p:nvGrpSpPr>
        <p:grpSpPr>
          <a:xfrm>
            <a:off x="2542839" y="514340"/>
            <a:ext cx="290992" cy="393273"/>
            <a:chOff x="4881525" y="1458397"/>
            <a:chExt cx="431612" cy="583318"/>
          </a:xfrm>
        </p:grpSpPr>
        <p:sp>
          <p:nvSpPr>
            <p:cNvPr id="62" name="Google Shape;62;p1"/>
            <p:cNvSpPr/>
            <p:nvPr/>
          </p:nvSpPr>
          <p:spPr>
            <a:xfrm>
              <a:off x="5050337" y="1778915"/>
              <a:ext cx="262800" cy="2628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
            <p:cNvSpPr/>
            <p:nvPr/>
          </p:nvSpPr>
          <p:spPr>
            <a:xfrm>
              <a:off x="4881525" y="1458397"/>
              <a:ext cx="262800" cy="2628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4" name="Google Shape;64;p1"/>
          <p:cNvPicPr preferRelativeResize="0"/>
          <p:nvPr/>
        </p:nvPicPr>
        <p:blipFill rotWithShape="1">
          <a:blip r:embed="rId3">
            <a:alphaModFix/>
          </a:blip>
          <a:srcRect l="6518" r="6518"/>
          <a:stretch/>
        </p:blipFill>
        <p:spPr>
          <a:xfrm>
            <a:off x="5401183" y="1078390"/>
            <a:ext cx="3336300" cy="3269700"/>
          </a:xfrm>
          <a:prstGeom prst="roundRect">
            <a:avLst>
              <a:gd name="adj" fmla="val 16667"/>
            </a:avLst>
          </a:prstGeom>
          <a:noFill/>
          <a:ln>
            <a:noFill/>
          </a:ln>
        </p:spPr>
      </p:pic>
      <p:sp>
        <p:nvSpPr>
          <p:cNvPr id="65" name="Google Shape;65;p1"/>
          <p:cNvSpPr txBox="1"/>
          <p:nvPr/>
        </p:nvSpPr>
        <p:spPr>
          <a:xfrm>
            <a:off x="625483" y="1091798"/>
            <a:ext cx="1936800" cy="952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6000" b="1" dirty="0">
                <a:solidFill>
                  <a:schemeClr val="dk1"/>
                </a:solidFill>
              </a:rPr>
              <a:t>06</a:t>
            </a:r>
            <a:endParaRPr dirty="0"/>
          </a:p>
        </p:txBody>
      </p:sp>
      <p:sp>
        <p:nvSpPr>
          <p:cNvPr id="2" name="Google Shape;256;p33">
            <a:extLst>
              <a:ext uri="{FF2B5EF4-FFF2-40B4-BE49-F238E27FC236}">
                <a16:creationId xmlns:a16="http://schemas.microsoft.com/office/drawing/2014/main" id="{AB28EA9C-2543-C308-5240-C857715BBE14}"/>
              </a:ext>
            </a:extLst>
          </p:cNvPr>
          <p:cNvSpPr txBox="1">
            <a:spLocks/>
          </p:cNvSpPr>
          <p:nvPr/>
        </p:nvSpPr>
        <p:spPr>
          <a:xfrm>
            <a:off x="625483" y="4215217"/>
            <a:ext cx="3968022" cy="39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Roboto Condensed"/>
              <a:buNone/>
              <a:defRPr sz="63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000" dirty="0">
                <a:solidFill>
                  <a:schemeClr val="accent1"/>
                </a:solidFill>
              </a:rPr>
              <a:t>Prepared by: </a:t>
            </a:r>
            <a:r>
              <a:rPr lang="en-US" sz="2000" dirty="0">
                <a:solidFill>
                  <a:schemeClr val="bg2"/>
                </a:solidFill>
              </a:rPr>
              <a:t>Abdalrahman Essam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D1FA904-A5DB-12C1-A21C-6B47569917D2}"/>
            </a:ext>
          </a:extLst>
        </p:cNvPr>
        <p:cNvGrpSpPr/>
        <p:nvPr/>
      </p:nvGrpSpPr>
      <p:grpSpPr>
        <a:xfrm>
          <a:off x="0" y="0"/>
          <a:ext cx="0" cy="0"/>
          <a:chOff x="0" y="0"/>
          <a:chExt cx="0" cy="0"/>
        </a:xfrm>
      </p:grpSpPr>
      <p:sp>
        <p:nvSpPr>
          <p:cNvPr id="160" name="Google Shape;160;p7">
            <a:extLst>
              <a:ext uri="{FF2B5EF4-FFF2-40B4-BE49-F238E27FC236}">
                <a16:creationId xmlns:a16="http://schemas.microsoft.com/office/drawing/2014/main" id="{C8D5A45E-6853-AF8D-59C1-DA36DDB64E00}"/>
              </a:ext>
            </a:extLst>
          </p:cNvPr>
          <p:cNvSpPr txBox="1">
            <a:spLocks noGrp="1"/>
          </p:cNvSpPr>
          <p:nvPr>
            <p:ph type="title"/>
          </p:nvPr>
        </p:nvSpPr>
        <p:spPr>
          <a:xfrm>
            <a:off x="714376" y="2377966"/>
            <a:ext cx="4920708" cy="76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4800" dirty="0"/>
              <a:t>API?</a:t>
            </a:r>
            <a:endParaRPr sz="4800" dirty="0"/>
          </a:p>
        </p:txBody>
      </p:sp>
      <p:sp>
        <p:nvSpPr>
          <p:cNvPr id="161" name="Google Shape;161;p7">
            <a:extLst>
              <a:ext uri="{FF2B5EF4-FFF2-40B4-BE49-F238E27FC236}">
                <a16:creationId xmlns:a16="http://schemas.microsoft.com/office/drawing/2014/main" id="{694F98B6-71E9-D471-8471-BF85D3B0F858}"/>
              </a:ext>
            </a:extLst>
          </p:cNvPr>
          <p:cNvSpPr txBox="1">
            <a:spLocks noGrp="1"/>
          </p:cNvSpPr>
          <p:nvPr>
            <p:ph type="title" idx="2"/>
          </p:nvPr>
        </p:nvSpPr>
        <p:spPr>
          <a:xfrm>
            <a:off x="714375" y="1346651"/>
            <a:ext cx="1936800" cy="952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a:t>02</a:t>
            </a:r>
            <a:endParaRPr/>
          </a:p>
        </p:txBody>
      </p:sp>
      <p:grpSp>
        <p:nvGrpSpPr>
          <p:cNvPr id="162" name="Google Shape;162;p7">
            <a:extLst>
              <a:ext uri="{FF2B5EF4-FFF2-40B4-BE49-F238E27FC236}">
                <a16:creationId xmlns:a16="http://schemas.microsoft.com/office/drawing/2014/main" id="{5D1257B4-E778-8BC1-9E6B-714060508D31}"/>
              </a:ext>
            </a:extLst>
          </p:cNvPr>
          <p:cNvGrpSpPr/>
          <p:nvPr/>
        </p:nvGrpSpPr>
        <p:grpSpPr>
          <a:xfrm>
            <a:off x="4099663" y="514352"/>
            <a:ext cx="511004" cy="486560"/>
            <a:chOff x="3470151" y="1675213"/>
            <a:chExt cx="703669" cy="670009"/>
          </a:xfrm>
        </p:grpSpPr>
        <p:sp>
          <p:nvSpPr>
            <p:cNvPr id="163" name="Google Shape;163;p7">
              <a:extLst>
                <a:ext uri="{FF2B5EF4-FFF2-40B4-BE49-F238E27FC236}">
                  <a16:creationId xmlns:a16="http://schemas.microsoft.com/office/drawing/2014/main" id="{541881ED-742E-575D-5790-0487233C8A23}"/>
                </a:ext>
              </a:extLst>
            </p:cNvPr>
            <p:cNvSpPr/>
            <p:nvPr/>
          </p:nvSpPr>
          <p:spPr>
            <a:xfrm>
              <a:off x="3784720" y="1675213"/>
              <a:ext cx="389100" cy="389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
              <a:extLst>
                <a:ext uri="{FF2B5EF4-FFF2-40B4-BE49-F238E27FC236}">
                  <a16:creationId xmlns:a16="http://schemas.microsoft.com/office/drawing/2014/main" id="{A33C2FD0-4D06-8402-410F-8558C27E3998}"/>
                </a:ext>
              </a:extLst>
            </p:cNvPr>
            <p:cNvSpPr/>
            <p:nvPr/>
          </p:nvSpPr>
          <p:spPr>
            <a:xfrm>
              <a:off x="3470151" y="2108822"/>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 name="Google Shape;165;p7">
            <a:extLst>
              <a:ext uri="{FF2B5EF4-FFF2-40B4-BE49-F238E27FC236}">
                <a16:creationId xmlns:a16="http://schemas.microsoft.com/office/drawing/2014/main" id="{45F421DA-299C-93C1-80D8-DD17016FB2EC}"/>
              </a:ext>
            </a:extLst>
          </p:cNvPr>
          <p:cNvSpPr/>
          <p:nvPr/>
        </p:nvSpPr>
        <p:spPr>
          <a:xfrm>
            <a:off x="714375" y="4461159"/>
            <a:ext cx="171600" cy="1716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 name="Google Shape;166;p7">
            <a:extLst>
              <a:ext uri="{FF2B5EF4-FFF2-40B4-BE49-F238E27FC236}">
                <a16:creationId xmlns:a16="http://schemas.microsoft.com/office/drawing/2014/main" id="{54244D60-53CB-BE9E-76C7-27495DB9A2E3}"/>
              </a:ext>
            </a:extLst>
          </p:cNvPr>
          <p:cNvPicPr preferRelativeResize="0">
            <a:picLocks noGrp="1"/>
          </p:cNvPicPr>
          <p:nvPr>
            <p:ph type="pic" idx="3"/>
          </p:nvPr>
        </p:nvPicPr>
        <p:blipFill>
          <a:blip r:embed="rId3">
            <a:extLst>
              <a:ext uri="{96DAC541-7B7A-43D3-8B79-37D633B846F1}">
                <asvg:svgBlip xmlns:asvg="http://schemas.microsoft.com/office/drawing/2016/SVG/main" r:embed="rId4"/>
              </a:ext>
            </a:extLst>
          </a:blip>
          <a:srcRect l="16535" r="16535"/>
          <a:stretch/>
        </p:blipFill>
        <p:spPr>
          <a:xfrm>
            <a:off x="4807854" y="1024367"/>
            <a:ext cx="3369945" cy="3094765"/>
          </a:xfrm>
          <a:prstGeom prst="roundRect">
            <a:avLst>
              <a:gd name="adj" fmla="val 16667"/>
            </a:avLst>
          </a:prstGeom>
          <a:noFill/>
          <a:ln>
            <a:noFill/>
          </a:ln>
        </p:spPr>
      </p:pic>
    </p:spTree>
    <p:extLst>
      <p:ext uri="{BB962C8B-B14F-4D97-AF65-F5344CB8AC3E}">
        <p14:creationId xmlns:p14="http://schemas.microsoft.com/office/powerpoint/2010/main" val="178629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E226DCEC-1A96-A40D-F3EC-71EF5EBBA7B7}"/>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C086E39D-BD63-D8B2-4268-9677C5F5F016}"/>
              </a:ext>
            </a:extLst>
          </p:cNvPr>
          <p:cNvSpPr txBox="1">
            <a:spLocks noGrp="1"/>
          </p:cNvSpPr>
          <p:nvPr>
            <p:ph type="title"/>
          </p:nvPr>
        </p:nvSpPr>
        <p:spPr>
          <a:xfrm>
            <a:off x="74581" y="215251"/>
            <a:ext cx="7804756" cy="760657"/>
          </a:xfrm>
          <a:prstGeom prst="rect">
            <a:avLst/>
          </a:prstGeom>
          <a:noFill/>
          <a:ln>
            <a:noFill/>
          </a:ln>
        </p:spPr>
        <p:txBody>
          <a:bodyPr spcFirstLastPara="1" wrap="square" lIns="91425" tIns="91425" rIns="91425" bIns="91425" anchor="b" anchorCtr="0">
            <a:noAutofit/>
          </a:bodyPr>
          <a:lstStyle/>
          <a:p>
            <a:pPr lvl="0"/>
            <a:r>
              <a:rPr lang="en-US" dirty="0"/>
              <a:t>What is an API?</a:t>
            </a:r>
            <a:endParaRPr dirty="0"/>
          </a:p>
        </p:txBody>
      </p:sp>
      <p:sp>
        <p:nvSpPr>
          <p:cNvPr id="111" name="Google Shape;111;p4">
            <a:extLst>
              <a:ext uri="{FF2B5EF4-FFF2-40B4-BE49-F238E27FC236}">
                <a16:creationId xmlns:a16="http://schemas.microsoft.com/office/drawing/2014/main" id="{D1AA3D24-9E4D-BB5B-1650-DEE04A78B90E}"/>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E6E22B87-78E1-6A29-B7D9-285AC0F21CC3}"/>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0520357B-558F-6E2A-0A1F-0886977B7413}"/>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14" name="Google Shape;114;p4">
            <a:extLst>
              <a:ext uri="{FF2B5EF4-FFF2-40B4-BE49-F238E27FC236}">
                <a16:creationId xmlns:a16="http://schemas.microsoft.com/office/drawing/2014/main" id="{F0BD4CE1-77E6-1A6B-63D1-F2D7067997B6}"/>
              </a:ext>
            </a:extLst>
          </p:cNvPr>
          <p:cNvGrpSpPr/>
          <p:nvPr/>
        </p:nvGrpSpPr>
        <p:grpSpPr>
          <a:xfrm>
            <a:off x="8263605" y="512563"/>
            <a:ext cx="166034" cy="376156"/>
            <a:chOff x="690709" y="1212543"/>
            <a:chExt cx="222000" cy="502950"/>
          </a:xfrm>
        </p:grpSpPr>
        <p:sp>
          <p:nvSpPr>
            <p:cNvPr id="115" name="Google Shape;115;p4">
              <a:extLst>
                <a:ext uri="{FF2B5EF4-FFF2-40B4-BE49-F238E27FC236}">
                  <a16:creationId xmlns:a16="http://schemas.microsoft.com/office/drawing/2014/main" id="{FE9EE694-A3CA-44E5-8442-E7C0C19C7BB4}"/>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
              <a:extLst>
                <a:ext uri="{FF2B5EF4-FFF2-40B4-BE49-F238E27FC236}">
                  <a16:creationId xmlns:a16="http://schemas.microsoft.com/office/drawing/2014/main" id="{F3C3BD37-C723-7637-E997-22B4FD1D9F27}"/>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4">
            <a:extLst>
              <a:ext uri="{FF2B5EF4-FFF2-40B4-BE49-F238E27FC236}">
                <a16:creationId xmlns:a16="http://schemas.microsoft.com/office/drawing/2014/main" id="{CB7442E9-74C2-E010-A7CB-1B15270E5D80}"/>
              </a:ext>
            </a:extLst>
          </p:cNvPr>
          <p:cNvSpPr txBox="1">
            <a:spLocks noGrp="1"/>
          </p:cNvSpPr>
          <p:nvPr>
            <p:ph type="subTitle" idx="1"/>
          </p:nvPr>
        </p:nvSpPr>
        <p:spPr>
          <a:xfrm>
            <a:off x="230246" y="975908"/>
            <a:ext cx="7348180" cy="3416279"/>
          </a:xfrm>
          <a:prstGeom prst="rect">
            <a:avLst/>
          </a:prstGeom>
          <a:noFill/>
          <a:ln>
            <a:noFill/>
          </a:ln>
        </p:spPr>
        <p:txBody>
          <a:bodyPr spcFirstLastPara="1" wrap="square" lIns="91425" tIns="45700" rIns="91425" bIns="45700" anchor="ctr" anchorCtr="0">
            <a:spAutoFit/>
          </a:bodyPr>
          <a:lstStyle/>
          <a:p>
            <a:pPr marL="0" lvl="0" indent="0">
              <a:lnSpc>
                <a:spcPct val="150000"/>
              </a:lnSpc>
              <a:buSzPts val="1600"/>
              <a:buNone/>
            </a:pPr>
            <a:r>
              <a:rPr lang="en-US" sz="1800" dirty="0"/>
              <a:t>An </a:t>
            </a:r>
            <a:r>
              <a:rPr lang="en-US" sz="1800" b="1" dirty="0"/>
              <a:t>API</a:t>
            </a:r>
            <a:r>
              <a:rPr lang="en-US" sz="1800" dirty="0"/>
              <a:t>, or </a:t>
            </a:r>
            <a:r>
              <a:rPr lang="en-US" sz="1800" b="1" dirty="0"/>
              <a:t>Application Programming Interface</a:t>
            </a:r>
            <a:r>
              <a:rPr lang="en-US" sz="1800" dirty="0"/>
              <a:t>, is a set of rules and tools that allows different software applications to communicate with each other.</a:t>
            </a:r>
          </a:p>
          <a:p>
            <a:pPr marL="0" lvl="0" indent="0">
              <a:lnSpc>
                <a:spcPct val="150000"/>
              </a:lnSpc>
              <a:buSzPts val="1600"/>
              <a:buNone/>
            </a:pPr>
            <a:endParaRPr lang="en-US" sz="1800" i="0" u="none" strike="noStrike" cap="none" dirty="0">
              <a:solidFill>
                <a:schemeClr val="dk2"/>
              </a:solidFill>
              <a:latin typeface="Arial"/>
              <a:ea typeface="Arial"/>
              <a:cs typeface="Arial"/>
              <a:sym typeface="Arial"/>
            </a:endParaRPr>
          </a:p>
          <a:p>
            <a:pPr marL="0" lvl="0" indent="0">
              <a:lnSpc>
                <a:spcPct val="150000"/>
              </a:lnSpc>
              <a:buSzPts val="1600"/>
              <a:buNone/>
            </a:pPr>
            <a:r>
              <a:rPr lang="en-US" sz="1800" dirty="0"/>
              <a:t>n web development, APIs are commonly used to fetch data from a server. Your React application (the "diner") makes a request to a server (the "kitchen") via an API (the "waiter"), and the server sends back the requested data, usually in a format like JSON.</a:t>
            </a:r>
            <a:endParaRPr sz="180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863266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5BFF651B-47E2-EE44-2886-79396970399F}"/>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6E00BD70-9F38-702B-203F-7F14408E3474}"/>
              </a:ext>
            </a:extLst>
          </p:cNvPr>
          <p:cNvSpPr txBox="1">
            <a:spLocks noGrp="1"/>
          </p:cNvSpPr>
          <p:nvPr>
            <p:ph type="title"/>
          </p:nvPr>
        </p:nvSpPr>
        <p:spPr>
          <a:xfrm>
            <a:off x="74580" y="215251"/>
            <a:ext cx="9069419" cy="760657"/>
          </a:xfrm>
          <a:prstGeom prst="rect">
            <a:avLst/>
          </a:prstGeom>
          <a:noFill/>
          <a:ln>
            <a:noFill/>
          </a:ln>
        </p:spPr>
        <p:txBody>
          <a:bodyPr spcFirstLastPara="1" wrap="square" lIns="91425" tIns="91425" rIns="91425" bIns="91425" anchor="b" anchorCtr="0">
            <a:noAutofit/>
          </a:bodyPr>
          <a:lstStyle/>
          <a:p>
            <a:pPr lvl="0"/>
            <a:r>
              <a:rPr lang="en-US" dirty="0"/>
              <a:t>Let's Implement It: Fetching Movies from TMDB</a:t>
            </a:r>
            <a:endParaRPr dirty="0"/>
          </a:p>
        </p:txBody>
      </p:sp>
      <p:sp>
        <p:nvSpPr>
          <p:cNvPr id="111" name="Google Shape;111;p4">
            <a:extLst>
              <a:ext uri="{FF2B5EF4-FFF2-40B4-BE49-F238E27FC236}">
                <a16:creationId xmlns:a16="http://schemas.microsoft.com/office/drawing/2014/main" id="{06F48BD8-F2F4-8487-57F0-91EA4EF5F34D}"/>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99281198-7558-9385-0DBC-D6C86C41B3A1}"/>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A2D775B2-26FD-A0A1-DF9A-559AB05136E4}"/>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sp>
        <p:nvSpPr>
          <p:cNvPr id="117" name="Google Shape;117;p4">
            <a:extLst>
              <a:ext uri="{FF2B5EF4-FFF2-40B4-BE49-F238E27FC236}">
                <a16:creationId xmlns:a16="http://schemas.microsoft.com/office/drawing/2014/main" id="{7A126C13-9DB7-86E7-B51A-69C9DF584590}"/>
              </a:ext>
            </a:extLst>
          </p:cNvPr>
          <p:cNvSpPr txBox="1">
            <a:spLocks noGrp="1"/>
          </p:cNvSpPr>
          <p:nvPr>
            <p:ph type="subTitle" idx="1"/>
          </p:nvPr>
        </p:nvSpPr>
        <p:spPr>
          <a:xfrm>
            <a:off x="252549" y="975908"/>
            <a:ext cx="7348180" cy="2585283"/>
          </a:xfrm>
          <a:prstGeom prst="rect">
            <a:avLst/>
          </a:prstGeom>
          <a:noFill/>
          <a:ln>
            <a:noFill/>
          </a:ln>
        </p:spPr>
        <p:txBody>
          <a:bodyPr spcFirstLastPara="1" wrap="square" lIns="91425" tIns="45700" rIns="91425" bIns="45700" anchor="ctr" anchorCtr="0">
            <a:spAutoFit/>
          </a:bodyPr>
          <a:lstStyle/>
          <a:p>
            <a:pPr marL="0" lvl="0" indent="0">
              <a:lnSpc>
                <a:spcPct val="150000"/>
              </a:lnSpc>
              <a:buSzPts val="1600"/>
              <a:buNone/>
            </a:pPr>
            <a:r>
              <a:rPr lang="en-US" sz="1800" i="0" u="none" strike="noStrike" cap="none" dirty="0">
                <a:solidFill>
                  <a:schemeClr val="dk2"/>
                </a:solidFill>
                <a:latin typeface="Arial"/>
                <a:ea typeface="Arial"/>
                <a:cs typeface="Arial"/>
                <a:sym typeface="Arial"/>
              </a:rPr>
              <a:t>We'll update your Home page to fetch a list of popular movies from TMDB instead of using the hardcoded array.</a:t>
            </a:r>
          </a:p>
          <a:p>
            <a:pPr marL="0" lvl="0" indent="0">
              <a:lnSpc>
                <a:spcPct val="150000"/>
              </a:lnSpc>
              <a:buSzPts val="1600"/>
              <a:buNone/>
            </a:pPr>
            <a:endParaRPr lang="en-US" sz="1800" i="0" u="none" strike="noStrike" cap="none" dirty="0">
              <a:solidFill>
                <a:schemeClr val="dk2"/>
              </a:solidFill>
              <a:latin typeface="Arial"/>
              <a:ea typeface="Arial"/>
              <a:cs typeface="Arial"/>
              <a:sym typeface="Arial"/>
            </a:endParaRPr>
          </a:p>
          <a:p>
            <a:pPr marL="0" lvl="0" indent="0">
              <a:lnSpc>
                <a:spcPct val="150000"/>
              </a:lnSpc>
              <a:buSzPts val="1600"/>
              <a:buNone/>
            </a:pPr>
            <a:r>
              <a:rPr lang="en-US" sz="1800" i="0" u="none" strike="noStrike" cap="none" dirty="0">
                <a:solidFill>
                  <a:schemeClr val="dk2"/>
                </a:solidFill>
                <a:latin typeface="Arial"/>
                <a:ea typeface="Arial"/>
                <a:cs typeface="Arial"/>
                <a:sym typeface="Arial"/>
              </a:rPr>
              <a:t>You'll use the </a:t>
            </a:r>
            <a:r>
              <a:rPr lang="en-US" sz="1800" i="0" u="none" strike="noStrike" cap="none" dirty="0" err="1">
                <a:solidFill>
                  <a:schemeClr val="dk2"/>
                </a:solidFill>
                <a:latin typeface="Arial"/>
                <a:ea typeface="Arial"/>
                <a:cs typeface="Arial"/>
                <a:sym typeface="Arial"/>
              </a:rPr>
              <a:t>useState</a:t>
            </a:r>
            <a:r>
              <a:rPr lang="en-US" sz="1800" i="0" u="none" strike="noStrike" cap="none" dirty="0">
                <a:solidFill>
                  <a:schemeClr val="dk2"/>
                </a:solidFill>
                <a:latin typeface="Arial"/>
                <a:ea typeface="Arial"/>
                <a:cs typeface="Arial"/>
                <a:sym typeface="Arial"/>
              </a:rPr>
              <a:t> hook to store the fetched data in your component's state, and the </a:t>
            </a:r>
            <a:r>
              <a:rPr lang="en-US" sz="1800" i="0" u="none" strike="noStrike" cap="none" dirty="0" err="1">
                <a:solidFill>
                  <a:schemeClr val="dk2"/>
                </a:solidFill>
                <a:latin typeface="Arial"/>
                <a:ea typeface="Arial"/>
                <a:cs typeface="Arial"/>
                <a:sym typeface="Arial"/>
              </a:rPr>
              <a:t>useEffect</a:t>
            </a:r>
            <a:r>
              <a:rPr lang="en-US" sz="1800" i="0" u="none" strike="noStrike" cap="none" dirty="0">
                <a:solidFill>
                  <a:schemeClr val="dk2"/>
                </a:solidFill>
                <a:latin typeface="Arial"/>
                <a:ea typeface="Arial"/>
                <a:cs typeface="Arial"/>
                <a:sym typeface="Arial"/>
              </a:rPr>
              <a:t> hook to fetch the data when the component loads.</a:t>
            </a:r>
            <a:endParaRPr sz="1800" i="0" u="none" strike="noStrike" cap="none" dirty="0">
              <a:solidFill>
                <a:schemeClr val="dk2"/>
              </a:solidFill>
              <a:latin typeface="Arial"/>
              <a:ea typeface="Arial"/>
              <a:cs typeface="Arial"/>
              <a:sym typeface="Arial"/>
            </a:endParaRPr>
          </a:p>
        </p:txBody>
      </p:sp>
      <p:pic>
        <p:nvPicPr>
          <p:cNvPr id="5" name="Picture 4" descr="A black and white background with white text&#10;&#10;AI-generated content may be incorrect.">
            <a:extLst>
              <a:ext uri="{FF2B5EF4-FFF2-40B4-BE49-F238E27FC236}">
                <a16:creationId xmlns:a16="http://schemas.microsoft.com/office/drawing/2014/main" id="{2F3DDA0E-0904-FAB6-5B7F-F82561548067}"/>
              </a:ext>
            </a:extLst>
          </p:cNvPr>
          <p:cNvPicPr>
            <a:picLocks noChangeAspect="1"/>
          </p:cNvPicPr>
          <p:nvPr/>
        </p:nvPicPr>
        <p:blipFill>
          <a:blip r:embed="rId3"/>
          <a:stretch>
            <a:fillRect/>
          </a:stretch>
        </p:blipFill>
        <p:spPr>
          <a:xfrm>
            <a:off x="277105" y="3700301"/>
            <a:ext cx="2009112" cy="789789"/>
          </a:xfrm>
          <a:prstGeom prst="rect">
            <a:avLst/>
          </a:prstGeom>
        </p:spPr>
      </p:pic>
      <p:pic>
        <p:nvPicPr>
          <p:cNvPr id="7" name="Picture 6">
            <a:extLst>
              <a:ext uri="{FF2B5EF4-FFF2-40B4-BE49-F238E27FC236}">
                <a16:creationId xmlns:a16="http://schemas.microsoft.com/office/drawing/2014/main" id="{FAB563F0-A946-2879-2CBE-8C803FBD466B}"/>
              </a:ext>
            </a:extLst>
          </p:cNvPr>
          <p:cNvPicPr>
            <a:picLocks noChangeAspect="1"/>
          </p:cNvPicPr>
          <p:nvPr/>
        </p:nvPicPr>
        <p:blipFill>
          <a:blip r:embed="rId4"/>
          <a:srcRect r="63145"/>
          <a:stretch>
            <a:fillRect/>
          </a:stretch>
        </p:blipFill>
        <p:spPr>
          <a:xfrm>
            <a:off x="2579767" y="3700300"/>
            <a:ext cx="3370085" cy="789789"/>
          </a:xfrm>
          <a:prstGeom prst="rect">
            <a:avLst/>
          </a:prstGeom>
        </p:spPr>
      </p:pic>
    </p:spTree>
    <p:extLst>
      <p:ext uri="{BB962C8B-B14F-4D97-AF65-F5344CB8AC3E}">
        <p14:creationId xmlns:p14="http://schemas.microsoft.com/office/powerpoint/2010/main" val="2387753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B8AD462-8ACB-4681-AA62-175EEB7D7623}"/>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87B6AE29-5567-E7B4-2F09-FD431AEDFFB0}"/>
              </a:ext>
            </a:extLst>
          </p:cNvPr>
          <p:cNvSpPr txBox="1">
            <a:spLocks noGrp="1"/>
          </p:cNvSpPr>
          <p:nvPr>
            <p:ph type="title"/>
          </p:nvPr>
        </p:nvSpPr>
        <p:spPr>
          <a:xfrm>
            <a:off x="74580" y="215251"/>
            <a:ext cx="9069419" cy="760657"/>
          </a:xfrm>
          <a:prstGeom prst="rect">
            <a:avLst/>
          </a:prstGeom>
          <a:noFill/>
          <a:ln>
            <a:noFill/>
          </a:ln>
        </p:spPr>
        <p:txBody>
          <a:bodyPr spcFirstLastPara="1" wrap="square" lIns="91425" tIns="91425" rIns="91425" bIns="91425" anchor="b" anchorCtr="0">
            <a:noAutofit/>
          </a:bodyPr>
          <a:lstStyle/>
          <a:p>
            <a:pPr lvl="0"/>
            <a:r>
              <a:rPr lang="en-US" dirty="0"/>
              <a:t>How to connect?</a:t>
            </a:r>
            <a:endParaRPr dirty="0"/>
          </a:p>
        </p:txBody>
      </p:sp>
      <p:sp>
        <p:nvSpPr>
          <p:cNvPr id="111" name="Google Shape;111;p4">
            <a:extLst>
              <a:ext uri="{FF2B5EF4-FFF2-40B4-BE49-F238E27FC236}">
                <a16:creationId xmlns:a16="http://schemas.microsoft.com/office/drawing/2014/main" id="{BB0D8D95-423D-0103-213D-F843DFE368C2}"/>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D8200B65-49EB-62AE-29A1-BC786337FDD5}"/>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4DE0D378-00EE-377B-34EC-341AAC521A05}"/>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pic>
        <p:nvPicPr>
          <p:cNvPr id="6" name="Picture 5">
            <a:extLst>
              <a:ext uri="{FF2B5EF4-FFF2-40B4-BE49-F238E27FC236}">
                <a16:creationId xmlns:a16="http://schemas.microsoft.com/office/drawing/2014/main" id="{11A9D518-01FF-A6CE-8CC5-CC2B2B64772A}"/>
              </a:ext>
            </a:extLst>
          </p:cNvPr>
          <p:cNvPicPr>
            <a:picLocks noChangeAspect="1"/>
          </p:cNvPicPr>
          <p:nvPr/>
        </p:nvPicPr>
        <p:blipFill>
          <a:blip r:embed="rId3"/>
          <a:stretch>
            <a:fillRect/>
          </a:stretch>
        </p:blipFill>
        <p:spPr>
          <a:xfrm>
            <a:off x="290240" y="1013841"/>
            <a:ext cx="6449320" cy="3406974"/>
          </a:xfrm>
          <a:prstGeom prst="rect">
            <a:avLst/>
          </a:prstGeom>
        </p:spPr>
      </p:pic>
      <p:sp>
        <p:nvSpPr>
          <p:cNvPr id="8" name="Speech Bubble: Rectangle with Corners Rounded 7">
            <a:extLst>
              <a:ext uri="{FF2B5EF4-FFF2-40B4-BE49-F238E27FC236}">
                <a16:creationId xmlns:a16="http://schemas.microsoft.com/office/drawing/2014/main" id="{F141C6CC-A82B-2D16-7D4D-18B92A192C70}"/>
              </a:ext>
            </a:extLst>
          </p:cNvPr>
          <p:cNvSpPr/>
          <p:nvPr/>
        </p:nvSpPr>
        <p:spPr>
          <a:xfrm>
            <a:off x="4869366" y="371708"/>
            <a:ext cx="2720897" cy="935812"/>
          </a:xfrm>
          <a:prstGeom prst="wedgeRoundRectCallout">
            <a:avLst>
              <a:gd name="adj1" fmla="val -44284"/>
              <a:gd name="adj2" fmla="val 644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17;p4">
            <a:extLst>
              <a:ext uri="{FF2B5EF4-FFF2-40B4-BE49-F238E27FC236}">
                <a16:creationId xmlns:a16="http://schemas.microsoft.com/office/drawing/2014/main" id="{95B50513-B9D3-BD44-2879-63E021B013A7}"/>
              </a:ext>
            </a:extLst>
          </p:cNvPr>
          <p:cNvSpPr txBox="1">
            <a:spLocks noGrp="1"/>
          </p:cNvSpPr>
          <p:nvPr>
            <p:ph type="subTitle" idx="1"/>
          </p:nvPr>
        </p:nvSpPr>
        <p:spPr>
          <a:xfrm>
            <a:off x="4869366" y="371708"/>
            <a:ext cx="2720897" cy="830956"/>
          </a:xfrm>
          <a:prstGeom prst="rect">
            <a:avLst/>
          </a:prstGeom>
          <a:noFill/>
          <a:ln>
            <a:noFill/>
          </a:ln>
        </p:spPr>
        <p:txBody>
          <a:bodyPr spcFirstLastPara="1" wrap="square" lIns="91425" tIns="45700" rIns="91425" bIns="45700" anchor="ctr" anchorCtr="0">
            <a:spAutoFit/>
          </a:bodyPr>
          <a:lstStyle/>
          <a:p>
            <a:pPr marL="0" lvl="0" indent="0">
              <a:lnSpc>
                <a:spcPct val="150000"/>
              </a:lnSpc>
              <a:buSzPts val="1600"/>
              <a:buNone/>
            </a:pPr>
            <a:r>
              <a:rPr lang="en-US" sz="1600" i="0" u="none" strike="noStrike" cap="none" dirty="0">
                <a:solidFill>
                  <a:schemeClr val="tx2"/>
                </a:solidFill>
                <a:latin typeface="Arial"/>
                <a:ea typeface="Arial"/>
                <a:cs typeface="Arial"/>
                <a:sym typeface="Arial"/>
              </a:rPr>
              <a:t>Same as before but now we start from empty array</a:t>
            </a:r>
            <a:endParaRPr sz="1600" i="0" u="none" strike="noStrike" cap="none" dirty="0">
              <a:solidFill>
                <a:schemeClr val="tx2"/>
              </a:solidFill>
              <a:latin typeface="Arial"/>
              <a:ea typeface="Arial"/>
              <a:cs typeface="Arial"/>
              <a:sym typeface="Arial"/>
            </a:endParaRPr>
          </a:p>
        </p:txBody>
      </p:sp>
      <p:sp>
        <p:nvSpPr>
          <p:cNvPr id="10" name="Speech Bubble: Rectangle with Corners Rounded 9">
            <a:extLst>
              <a:ext uri="{FF2B5EF4-FFF2-40B4-BE49-F238E27FC236}">
                <a16:creationId xmlns:a16="http://schemas.microsoft.com/office/drawing/2014/main" id="{CC2ACAAF-0B95-541B-BE5A-DE8BB91C1646}"/>
              </a:ext>
            </a:extLst>
          </p:cNvPr>
          <p:cNvSpPr/>
          <p:nvPr/>
        </p:nvSpPr>
        <p:spPr>
          <a:xfrm>
            <a:off x="6704136" y="1463977"/>
            <a:ext cx="1550872" cy="461624"/>
          </a:xfrm>
          <a:prstGeom prst="wedgeRoundRectCallout">
            <a:avLst>
              <a:gd name="adj1" fmla="val -68409"/>
              <a:gd name="adj2" fmla="val 3729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17;p4">
            <a:extLst>
              <a:ext uri="{FF2B5EF4-FFF2-40B4-BE49-F238E27FC236}">
                <a16:creationId xmlns:a16="http://schemas.microsoft.com/office/drawing/2014/main" id="{79EA5C90-14E9-03FB-C212-CF0889F0FE56}"/>
              </a:ext>
            </a:extLst>
          </p:cNvPr>
          <p:cNvSpPr txBox="1">
            <a:spLocks/>
          </p:cNvSpPr>
          <p:nvPr/>
        </p:nvSpPr>
        <p:spPr>
          <a:xfrm>
            <a:off x="6704135" y="1463977"/>
            <a:ext cx="1644411" cy="461624"/>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nSpc>
                <a:spcPct val="150000"/>
              </a:lnSpc>
              <a:buSzPts val="1600"/>
              <a:buFont typeface="Roboto"/>
              <a:buNone/>
            </a:pPr>
            <a:r>
              <a:rPr lang="en-US" sz="1600" dirty="0">
                <a:solidFill>
                  <a:schemeClr val="tx2"/>
                </a:solidFill>
                <a:latin typeface="Arial"/>
                <a:ea typeface="Arial"/>
                <a:cs typeface="Arial"/>
                <a:sym typeface="Arial"/>
              </a:rPr>
              <a:t>The end-point</a:t>
            </a:r>
          </a:p>
        </p:txBody>
      </p:sp>
      <p:sp>
        <p:nvSpPr>
          <p:cNvPr id="12" name="Speech Bubble: Rectangle with Corners Rounded 11">
            <a:extLst>
              <a:ext uri="{FF2B5EF4-FFF2-40B4-BE49-F238E27FC236}">
                <a16:creationId xmlns:a16="http://schemas.microsoft.com/office/drawing/2014/main" id="{F4A6C423-A61B-DAF2-FDF3-FFEAD400FFE7}"/>
              </a:ext>
            </a:extLst>
          </p:cNvPr>
          <p:cNvSpPr/>
          <p:nvPr/>
        </p:nvSpPr>
        <p:spPr>
          <a:xfrm>
            <a:off x="5474323" y="2694757"/>
            <a:ext cx="2720897" cy="935812"/>
          </a:xfrm>
          <a:prstGeom prst="wedgeRoundRectCallout">
            <a:avLst>
              <a:gd name="adj1" fmla="val -86087"/>
              <a:gd name="adj2" fmla="val -3405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17;p4">
            <a:extLst>
              <a:ext uri="{FF2B5EF4-FFF2-40B4-BE49-F238E27FC236}">
                <a16:creationId xmlns:a16="http://schemas.microsoft.com/office/drawing/2014/main" id="{A433663E-51F7-B778-5086-1CA96437AD79}"/>
              </a:ext>
            </a:extLst>
          </p:cNvPr>
          <p:cNvSpPr txBox="1">
            <a:spLocks/>
          </p:cNvSpPr>
          <p:nvPr/>
        </p:nvSpPr>
        <p:spPr>
          <a:xfrm>
            <a:off x="5474323" y="2694757"/>
            <a:ext cx="2720897" cy="83095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nSpc>
                <a:spcPct val="150000"/>
              </a:lnSpc>
              <a:buSzPts val="1600"/>
              <a:buFont typeface="Roboto"/>
              <a:buNone/>
            </a:pPr>
            <a:r>
              <a:rPr lang="en-US" sz="1600" dirty="0">
                <a:solidFill>
                  <a:schemeClr val="tx2"/>
                </a:solidFill>
                <a:latin typeface="Arial"/>
                <a:ea typeface="Arial"/>
                <a:cs typeface="Arial"/>
                <a:sym typeface="Arial"/>
              </a:rPr>
              <a:t>The options provided by the API </a:t>
            </a:r>
          </a:p>
        </p:txBody>
      </p:sp>
    </p:spTree>
    <p:extLst>
      <p:ext uri="{BB962C8B-B14F-4D97-AF65-F5344CB8AC3E}">
        <p14:creationId xmlns:p14="http://schemas.microsoft.com/office/powerpoint/2010/main" val="4159260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E8F725E9-800C-06F7-3F52-32CDAF60179F}"/>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FD46F84D-2AB5-741D-39DF-6E4F797EEAEB}"/>
              </a:ext>
            </a:extLst>
          </p:cNvPr>
          <p:cNvSpPr txBox="1">
            <a:spLocks noGrp="1"/>
          </p:cNvSpPr>
          <p:nvPr>
            <p:ph type="title"/>
          </p:nvPr>
        </p:nvSpPr>
        <p:spPr>
          <a:xfrm>
            <a:off x="74580" y="215251"/>
            <a:ext cx="9069419" cy="760657"/>
          </a:xfrm>
          <a:prstGeom prst="rect">
            <a:avLst/>
          </a:prstGeom>
          <a:noFill/>
          <a:ln>
            <a:noFill/>
          </a:ln>
        </p:spPr>
        <p:txBody>
          <a:bodyPr spcFirstLastPara="1" wrap="square" lIns="91425" tIns="91425" rIns="91425" bIns="91425" anchor="b" anchorCtr="0">
            <a:noAutofit/>
          </a:bodyPr>
          <a:lstStyle/>
          <a:p>
            <a:pPr lvl="0"/>
            <a:r>
              <a:rPr lang="en-US" dirty="0"/>
              <a:t>How to connect?</a:t>
            </a:r>
            <a:endParaRPr dirty="0"/>
          </a:p>
        </p:txBody>
      </p:sp>
      <p:sp>
        <p:nvSpPr>
          <p:cNvPr id="111" name="Google Shape;111;p4">
            <a:extLst>
              <a:ext uri="{FF2B5EF4-FFF2-40B4-BE49-F238E27FC236}">
                <a16:creationId xmlns:a16="http://schemas.microsoft.com/office/drawing/2014/main" id="{424481F5-B452-C376-6847-6A94C9EED42F}"/>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1E6D3808-7B13-67AF-5193-73F60094A0FB}"/>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A7444C07-E6A2-08FF-2A75-36BA941B3396}"/>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pic>
        <p:nvPicPr>
          <p:cNvPr id="5" name="Picture 4">
            <a:extLst>
              <a:ext uri="{FF2B5EF4-FFF2-40B4-BE49-F238E27FC236}">
                <a16:creationId xmlns:a16="http://schemas.microsoft.com/office/drawing/2014/main" id="{888EC5AC-B85F-9EB3-7FE2-FEA5BF30B92F}"/>
              </a:ext>
            </a:extLst>
          </p:cNvPr>
          <p:cNvPicPr>
            <a:picLocks noChangeAspect="1"/>
          </p:cNvPicPr>
          <p:nvPr/>
        </p:nvPicPr>
        <p:blipFill>
          <a:blip r:embed="rId3"/>
          <a:srcRect b="21045"/>
          <a:stretch>
            <a:fillRect/>
          </a:stretch>
        </p:blipFill>
        <p:spPr>
          <a:xfrm>
            <a:off x="226607" y="968207"/>
            <a:ext cx="6906589" cy="3489993"/>
          </a:xfrm>
          <a:prstGeom prst="rect">
            <a:avLst/>
          </a:prstGeom>
        </p:spPr>
      </p:pic>
      <p:sp>
        <p:nvSpPr>
          <p:cNvPr id="7" name="Speech Bubble: Rectangle with Corners Rounded 6">
            <a:extLst>
              <a:ext uri="{FF2B5EF4-FFF2-40B4-BE49-F238E27FC236}">
                <a16:creationId xmlns:a16="http://schemas.microsoft.com/office/drawing/2014/main" id="{D594BFD9-E66C-0ADA-B3A5-ED5711FB19A9}"/>
              </a:ext>
            </a:extLst>
          </p:cNvPr>
          <p:cNvSpPr/>
          <p:nvPr/>
        </p:nvSpPr>
        <p:spPr>
          <a:xfrm>
            <a:off x="5342223" y="1098119"/>
            <a:ext cx="2596442" cy="532801"/>
          </a:xfrm>
          <a:prstGeom prst="wedgeRoundRectCallout">
            <a:avLst>
              <a:gd name="adj1" fmla="val -36426"/>
              <a:gd name="adj2" fmla="val 7222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17;p4">
            <a:extLst>
              <a:ext uri="{FF2B5EF4-FFF2-40B4-BE49-F238E27FC236}">
                <a16:creationId xmlns:a16="http://schemas.microsoft.com/office/drawing/2014/main" id="{9A82DD55-7D6B-3E78-498B-A9355C8F2F03}"/>
              </a:ext>
            </a:extLst>
          </p:cNvPr>
          <p:cNvSpPr txBox="1">
            <a:spLocks noGrp="1"/>
          </p:cNvSpPr>
          <p:nvPr>
            <p:ph type="subTitle" idx="1"/>
          </p:nvPr>
        </p:nvSpPr>
        <p:spPr>
          <a:xfrm>
            <a:off x="5417700" y="1098119"/>
            <a:ext cx="2720897" cy="461624"/>
          </a:xfrm>
          <a:prstGeom prst="rect">
            <a:avLst/>
          </a:prstGeom>
          <a:noFill/>
          <a:ln>
            <a:noFill/>
          </a:ln>
        </p:spPr>
        <p:txBody>
          <a:bodyPr spcFirstLastPara="1" wrap="square" lIns="91425" tIns="45700" rIns="91425" bIns="45700" anchor="ctr" anchorCtr="0">
            <a:spAutoFit/>
          </a:bodyPr>
          <a:lstStyle/>
          <a:p>
            <a:pPr marL="0" lvl="0" indent="0">
              <a:lnSpc>
                <a:spcPct val="150000"/>
              </a:lnSpc>
              <a:buSzPts val="1600"/>
              <a:buNone/>
            </a:pPr>
            <a:r>
              <a:rPr lang="en-US" sz="1600" i="0" u="none" strike="noStrike" cap="none" dirty="0">
                <a:solidFill>
                  <a:schemeClr val="tx2"/>
                </a:solidFill>
                <a:latin typeface="Arial"/>
                <a:ea typeface="Arial"/>
                <a:cs typeface="Arial"/>
                <a:sym typeface="Arial"/>
              </a:rPr>
              <a:t>Get and sort the movies</a:t>
            </a:r>
            <a:endParaRPr sz="1600" i="0" u="none" strike="noStrike" cap="none" dirty="0">
              <a:solidFill>
                <a:schemeClr val="tx2"/>
              </a:solidFill>
              <a:latin typeface="Arial"/>
              <a:ea typeface="Arial"/>
              <a:cs typeface="Arial"/>
              <a:sym typeface="Arial"/>
            </a:endParaRPr>
          </a:p>
        </p:txBody>
      </p:sp>
      <p:sp>
        <p:nvSpPr>
          <p:cNvPr id="15" name="Speech Bubble: Rectangle with Corners Rounded 14">
            <a:extLst>
              <a:ext uri="{FF2B5EF4-FFF2-40B4-BE49-F238E27FC236}">
                <a16:creationId xmlns:a16="http://schemas.microsoft.com/office/drawing/2014/main" id="{33280468-0E41-5AA2-8DB1-8624FBD900AE}"/>
              </a:ext>
            </a:extLst>
          </p:cNvPr>
          <p:cNvSpPr/>
          <p:nvPr/>
        </p:nvSpPr>
        <p:spPr>
          <a:xfrm>
            <a:off x="4336821" y="2321082"/>
            <a:ext cx="3208837" cy="532801"/>
          </a:xfrm>
          <a:prstGeom prst="wedgeRoundRectCallout">
            <a:avLst>
              <a:gd name="adj1" fmla="val -76493"/>
              <a:gd name="adj2" fmla="val 3873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7;p4">
            <a:extLst>
              <a:ext uri="{FF2B5EF4-FFF2-40B4-BE49-F238E27FC236}">
                <a16:creationId xmlns:a16="http://schemas.microsoft.com/office/drawing/2014/main" id="{3BEEB9FC-755A-1EA0-B0FF-1542E146A2EE}"/>
              </a:ext>
            </a:extLst>
          </p:cNvPr>
          <p:cNvSpPr txBox="1">
            <a:spLocks/>
          </p:cNvSpPr>
          <p:nvPr/>
        </p:nvSpPr>
        <p:spPr>
          <a:xfrm>
            <a:off x="4412299" y="2321082"/>
            <a:ext cx="3726298" cy="461624"/>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nSpc>
                <a:spcPct val="150000"/>
              </a:lnSpc>
              <a:buSzPts val="1600"/>
              <a:buFont typeface="Roboto"/>
              <a:buNone/>
            </a:pPr>
            <a:r>
              <a:rPr lang="en-US" sz="1600" dirty="0">
                <a:solidFill>
                  <a:schemeClr val="tx2"/>
                </a:solidFill>
                <a:latin typeface="Arial"/>
                <a:ea typeface="Arial"/>
                <a:cs typeface="Arial"/>
                <a:sym typeface="Arial"/>
              </a:rPr>
              <a:t>Get the results from the </a:t>
            </a:r>
            <a:r>
              <a:rPr lang="en-US" sz="1600" dirty="0" err="1">
                <a:solidFill>
                  <a:schemeClr val="tx2"/>
                </a:solidFill>
                <a:latin typeface="Arial"/>
                <a:ea typeface="Arial"/>
                <a:cs typeface="Arial"/>
                <a:sym typeface="Arial"/>
              </a:rPr>
              <a:t>json</a:t>
            </a:r>
            <a:r>
              <a:rPr lang="en-US" sz="1600" dirty="0">
                <a:solidFill>
                  <a:schemeClr val="tx2"/>
                </a:solidFill>
                <a:latin typeface="Arial"/>
                <a:ea typeface="Arial"/>
                <a:cs typeface="Arial"/>
                <a:sym typeface="Arial"/>
              </a:rPr>
              <a:t> file!</a:t>
            </a:r>
          </a:p>
        </p:txBody>
      </p:sp>
    </p:spTree>
    <p:extLst>
      <p:ext uri="{BB962C8B-B14F-4D97-AF65-F5344CB8AC3E}">
        <p14:creationId xmlns:p14="http://schemas.microsoft.com/office/powerpoint/2010/main" val="374881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7"/>
          <p:cNvSpPr txBox="1">
            <a:spLocks noGrp="1"/>
          </p:cNvSpPr>
          <p:nvPr>
            <p:ph type="title"/>
          </p:nvPr>
        </p:nvSpPr>
        <p:spPr>
          <a:xfrm>
            <a:off x="714376" y="2377966"/>
            <a:ext cx="4920708" cy="76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4800" dirty="0"/>
              <a:t>MORE hooks</a:t>
            </a:r>
            <a:endParaRPr sz="4800" dirty="0"/>
          </a:p>
        </p:txBody>
      </p:sp>
      <p:sp>
        <p:nvSpPr>
          <p:cNvPr id="161" name="Google Shape;161;p7"/>
          <p:cNvSpPr txBox="1">
            <a:spLocks noGrp="1"/>
          </p:cNvSpPr>
          <p:nvPr>
            <p:ph type="title" idx="2"/>
          </p:nvPr>
        </p:nvSpPr>
        <p:spPr>
          <a:xfrm>
            <a:off x="714375" y="1346651"/>
            <a:ext cx="1936800" cy="952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dirty="0"/>
              <a:t>03</a:t>
            </a:r>
            <a:endParaRPr dirty="0"/>
          </a:p>
        </p:txBody>
      </p:sp>
      <p:grpSp>
        <p:nvGrpSpPr>
          <p:cNvPr id="162" name="Google Shape;162;p7"/>
          <p:cNvGrpSpPr/>
          <p:nvPr/>
        </p:nvGrpSpPr>
        <p:grpSpPr>
          <a:xfrm>
            <a:off x="4099663" y="514352"/>
            <a:ext cx="511004" cy="486560"/>
            <a:chOff x="3470151" y="1675213"/>
            <a:chExt cx="703669" cy="670009"/>
          </a:xfrm>
        </p:grpSpPr>
        <p:sp>
          <p:nvSpPr>
            <p:cNvPr id="163" name="Google Shape;163;p7"/>
            <p:cNvSpPr/>
            <p:nvPr/>
          </p:nvSpPr>
          <p:spPr>
            <a:xfrm>
              <a:off x="3784720" y="1675213"/>
              <a:ext cx="389100" cy="389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
            <p:cNvSpPr/>
            <p:nvPr/>
          </p:nvSpPr>
          <p:spPr>
            <a:xfrm>
              <a:off x="3470151" y="2108822"/>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 name="Google Shape;165;p7"/>
          <p:cNvSpPr/>
          <p:nvPr/>
        </p:nvSpPr>
        <p:spPr>
          <a:xfrm>
            <a:off x="714375" y="4461159"/>
            <a:ext cx="171600" cy="1716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 name="Google Shape;166;p7"/>
          <p:cNvPicPr preferRelativeResize="0">
            <a:picLocks noGrp="1"/>
          </p:cNvPicPr>
          <p:nvPr>
            <p:ph type="pic" idx="3"/>
          </p:nvPr>
        </p:nvPicPr>
        <p:blipFill rotWithShape="1">
          <a:blip r:embed="rId3">
            <a:alphaModFix/>
          </a:blip>
          <a:srcRect t="4083" b="4082"/>
          <a:stretch/>
        </p:blipFill>
        <p:spPr>
          <a:xfrm>
            <a:off x="5569557" y="1111475"/>
            <a:ext cx="3369945" cy="3094765"/>
          </a:xfrm>
          <a:prstGeom prst="roundRect">
            <a:avLst>
              <a:gd name="adj" fmla="val 16667"/>
            </a:avLst>
          </a:prstGeom>
          <a:noFill/>
          <a:ln>
            <a:noFill/>
          </a:ln>
        </p:spPr>
      </p:pic>
      <p:sp>
        <p:nvSpPr>
          <p:cNvPr id="5" name="TextBox 4">
            <a:extLst>
              <a:ext uri="{FF2B5EF4-FFF2-40B4-BE49-F238E27FC236}">
                <a16:creationId xmlns:a16="http://schemas.microsoft.com/office/drawing/2014/main" id="{52CEC1DA-2AB8-0565-F1A0-078165F62142}"/>
              </a:ext>
            </a:extLst>
          </p:cNvPr>
          <p:cNvSpPr txBox="1"/>
          <p:nvPr/>
        </p:nvSpPr>
        <p:spPr>
          <a:xfrm>
            <a:off x="600308" y="3212299"/>
            <a:ext cx="4575716" cy="307777"/>
          </a:xfrm>
          <a:prstGeom prst="rect">
            <a:avLst/>
          </a:prstGeom>
          <a:noFill/>
        </p:spPr>
        <p:txBody>
          <a:bodyPr wrap="square">
            <a:spAutoFit/>
          </a:bodyPr>
          <a:lstStyle/>
          <a:p>
            <a:pPr marL="457200" lvl="0" indent="-317500" algn="l" rtl="0">
              <a:lnSpc>
                <a:spcPct val="100000"/>
              </a:lnSpc>
              <a:spcBef>
                <a:spcPts val="0"/>
              </a:spcBef>
              <a:spcAft>
                <a:spcPts val="0"/>
              </a:spcAft>
              <a:buSzPts val="1600"/>
              <a:buNone/>
            </a:pPr>
            <a:r>
              <a:rPr lang="en-US" dirty="0" err="1">
                <a:solidFill>
                  <a:schemeClr val="accent4"/>
                </a:solidFill>
              </a:rPr>
              <a:t>useReducer</a:t>
            </a:r>
            <a:r>
              <a:rPr lang="en-US" dirty="0">
                <a:solidFill>
                  <a:schemeClr val="accent4"/>
                </a:solidFill>
              </a:rPr>
              <a:t>, </a:t>
            </a:r>
            <a:r>
              <a:rPr lang="en-US" dirty="0" err="1">
                <a:solidFill>
                  <a:schemeClr val="accent4"/>
                </a:solidFill>
              </a:rPr>
              <a:t>useContext</a:t>
            </a:r>
            <a:r>
              <a:rPr lang="en-US" dirty="0">
                <a:solidFill>
                  <a:schemeClr val="accent4"/>
                </a:solidFill>
              </a:rPr>
              <a:t>, </a:t>
            </a:r>
            <a:r>
              <a:rPr lang="en-US" dirty="0" err="1">
                <a:solidFill>
                  <a:schemeClr val="accent4"/>
                </a:solidFill>
              </a:rPr>
              <a:t>useMemo</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225759" y="471451"/>
            <a:ext cx="6812777"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dirty="0"/>
              <a:t>What is </a:t>
            </a:r>
            <a:r>
              <a:rPr lang="en-US" dirty="0" err="1"/>
              <a:t>useReducer</a:t>
            </a:r>
            <a:r>
              <a:rPr lang="en-US" dirty="0"/>
              <a:t>?</a:t>
            </a:r>
            <a:endParaRPr dirty="0"/>
          </a:p>
        </p:txBody>
      </p:sp>
      <p:sp>
        <p:nvSpPr>
          <p:cNvPr id="124" name="Google Shape;124;p5"/>
          <p:cNvSpPr/>
          <p:nvPr/>
        </p:nvSpPr>
        <p:spPr>
          <a:xfrm>
            <a:off x="8321154" y="4155977"/>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5"/>
          <p:cNvCxnSpPr/>
          <p:nvPr/>
        </p:nvCxnSpPr>
        <p:spPr>
          <a:xfrm flipH="1">
            <a:off x="225759" y="1082618"/>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26" name="Google Shape;126;p5"/>
          <p:cNvCxnSpPr/>
          <p:nvPr/>
        </p:nvCxnSpPr>
        <p:spPr>
          <a:xfrm rot="10800000" flipH="1">
            <a:off x="7828036" y="46309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32" name="Google Shape;132;p5"/>
          <p:cNvGrpSpPr/>
          <p:nvPr/>
        </p:nvGrpSpPr>
        <p:grpSpPr>
          <a:xfrm>
            <a:off x="8263605" y="512563"/>
            <a:ext cx="166034" cy="376156"/>
            <a:chOff x="690709" y="1212543"/>
            <a:chExt cx="222000" cy="502950"/>
          </a:xfrm>
        </p:grpSpPr>
        <p:sp>
          <p:nvSpPr>
            <p:cNvPr id="133" name="Google Shape;133;p5"/>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5"/>
          <p:cNvSpPr txBox="1">
            <a:spLocks noGrp="1"/>
          </p:cNvSpPr>
          <p:nvPr>
            <p:ph type="subTitle" idx="1"/>
          </p:nvPr>
        </p:nvSpPr>
        <p:spPr>
          <a:xfrm>
            <a:off x="169642" y="1033095"/>
            <a:ext cx="8430962" cy="2169784"/>
          </a:xfrm>
          <a:prstGeom prst="rect">
            <a:avLst/>
          </a:prstGeom>
          <a:noFill/>
          <a:ln>
            <a:noFill/>
          </a:ln>
        </p:spPr>
        <p:txBody>
          <a:bodyPr spcFirstLastPara="1" wrap="square" lIns="91425" tIns="45700" rIns="91425" bIns="45700" anchor="ctr" anchorCtr="0">
            <a:spAutoFit/>
          </a:bodyPr>
          <a:lstStyle/>
          <a:p>
            <a:pPr marL="139700" lvl="0" indent="0">
              <a:lnSpc>
                <a:spcPct val="150000"/>
              </a:lnSpc>
              <a:buNone/>
            </a:pPr>
            <a:r>
              <a:rPr lang="en-US" sz="1800" dirty="0"/>
              <a:t>Managing Complex State with </a:t>
            </a:r>
            <a:r>
              <a:rPr lang="en-US" sz="1800" dirty="0" err="1"/>
              <a:t>useReducerWhile</a:t>
            </a:r>
            <a:r>
              <a:rPr lang="en-US" sz="1800" dirty="0"/>
              <a:t> </a:t>
            </a:r>
            <a:r>
              <a:rPr lang="en-US" sz="1800" dirty="0" err="1"/>
              <a:t>useState</a:t>
            </a:r>
            <a:r>
              <a:rPr lang="en-US" sz="1800" dirty="0"/>
              <a:t> is perfect for simple state (like a </a:t>
            </a:r>
            <a:r>
              <a:rPr lang="en-US" sz="1800" dirty="0" err="1"/>
              <a:t>boolean</a:t>
            </a:r>
            <a:r>
              <a:rPr lang="en-US" sz="1800" dirty="0"/>
              <a:t> toggle or a single string), your application's state can often become more complex. When you find yourself managing multiple related pieces of state that change together, </a:t>
            </a:r>
            <a:r>
              <a:rPr lang="en-US" sz="1800" dirty="0" err="1"/>
              <a:t>useReducer</a:t>
            </a:r>
            <a:r>
              <a:rPr lang="en-US" sz="1800" dirty="0"/>
              <a:t> can be a more powerful and organized alternative.</a:t>
            </a:r>
            <a:endParaRPr sz="1800" dirty="0"/>
          </a:p>
        </p:txBody>
      </p:sp>
      <p:pic>
        <p:nvPicPr>
          <p:cNvPr id="11" name="Picture 10">
            <a:extLst>
              <a:ext uri="{FF2B5EF4-FFF2-40B4-BE49-F238E27FC236}">
                <a16:creationId xmlns:a16="http://schemas.microsoft.com/office/drawing/2014/main" id="{405741E6-C513-2BC3-30E9-38F275C3647D}"/>
              </a:ext>
            </a:extLst>
          </p:cNvPr>
          <p:cNvPicPr>
            <a:picLocks noChangeAspect="1"/>
          </p:cNvPicPr>
          <p:nvPr/>
        </p:nvPicPr>
        <p:blipFill>
          <a:blip r:embed="rId3"/>
          <a:stretch>
            <a:fillRect/>
          </a:stretch>
        </p:blipFill>
        <p:spPr>
          <a:xfrm>
            <a:off x="939032" y="3202879"/>
            <a:ext cx="5973009" cy="676369"/>
          </a:xfrm>
          <a:prstGeom prst="rect">
            <a:avLst/>
          </a:prstGeom>
        </p:spPr>
      </p:pic>
      <p:pic>
        <p:nvPicPr>
          <p:cNvPr id="13" name="Picture 12">
            <a:extLst>
              <a:ext uri="{FF2B5EF4-FFF2-40B4-BE49-F238E27FC236}">
                <a16:creationId xmlns:a16="http://schemas.microsoft.com/office/drawing/2014/main" id="{B601BC48-0C43-ED36-D217-5135FE5DA9D8}"/>
              </a:ext>
            </a:extLst>
          </p:cNvPr>
          <p:cNvPicPr>
            <a:picLocks noChangeAspect="1"/>
          </p:cNvPicPr>
          <p:nvPr/>
        </p:nvPicPr>
        <p:blipFill>
          <a:blip r:embed="rId4"/>
          <a:stretch>
            <a:fillRect/>
          </a:stretch>
        </p:blipFill>
        <p:spPr>
          <a:xfrm>
            <a:off x="939032" y="4080958"/>
            <a:ext cx="5973009" cy="652024"/>
          </a:xfrm>
          <a:prstGeom prst="rect">
            <a:avLst/>
          </a:prstGeom>
        </p:spPr>
      </p:pic>
      <p:sp>
        <p:nvSpPr>
          <p:cNvPr id="14" name="Speech Bubble: Rectangle with Corners Rounded 13">
            <a:extLst>
              <a:ext uri="{FF2B5EF4-FFF2-40B4-BE49-F238E27FC236}">
                <a16:creationId xmlns:a16="http://schemas.microsoft.com/office/drawing/2014/main" id="{AB43EA65-2822-DCF5-D594-E9D91B47997B}"/>
              </a:ext>
            </a:extLst>
          </p:cNvPr>
          <p:cNvSpPr/>
          <p:nvPr/>
        </p:nvSpPr>
        <p:spPr>
          <a:xfrm>
            <a:off x="7092176" y="3062868"/>
            <a:ext cx="1337463" cy="494509"/>
          </a:xfrm>
          <a:prstGeom prst="wedgeRoundRectCallout">
            <a:avLst>
              <a:gd name="adj1" fmla="val -82531"/>
              <a:gd name="adj2" fmla="val 399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object</a:t>
            </a:r>
          </a:p>
        </p:txBody>
      </p:sp>
      <p:sp>
        <p:nvSpPr>
          <p:cNvPr id="15" name="Speech Bubble: Rectangle with Corners Rounded 14">
            <a:extLst>
              <a:ext uri="{FF2B5EF4-FFF2-40B4-BE49-F238E27FC236}">
                <a16:creationId xmlns:a16="http://schemas.microsoft.com/office/drawing/2014/main" id="{1512D7F4-FAAB-0E89-C894-A4E59B71751A}"/>
              </a:ext>
            </a:extLst>
          </p:cNvPr>
          <p:cNvSpPr/>
          <p:nvPr/>
        </p:nvSpPr>
        <p:spPr>
          <a:xfrm>
            <a:off x="6947866" y="3912461"/>
            <a:ext cx="1876466" cy="494509"/>
          </a:xfrm>
          <a:prstGeom prst="wedgeRoundRectCallout">
            <a:avLst>
              <a:gd name="adj1" fmla="val -82531"/>
              <a:gd name="adj2" fmla="val 399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Normal initial like </a:t>
            </a:r>
            <a:r>
              <a:rPr lang="en-US" b="1" dirty="0" err="1">
                <a:solidFill>
                  <a:schemeClr val="tx2"/>
                </a:solidFill>
              </a:rPr>
              <a:t>useState</a:t>
            </a:r>
            <a:endParaRPr lang="en-US" b="1" dirty="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A6A3EE23-7BA8-3068-EC27-8785E43EF219}"/>
            </a:ext>
          </a:extLst>
        </p:cNvPr>
        <p:cNvGrpSpPr/>
        <p:nvPr/>
      </p:nvGrpSpPr>
      <p:grpSpPr>
        <a:xfrm>
          <a:off x="0" y="0"/>
          <a:ext cx="0" cy="0"/>
          <a:chOff x="0" y="0"/>
          <a:chExt cx="0" cy="0"/>
        </a:xfrm>
      </p:grpSpPr>
      <p:sp>
        <p:nvSpPr>
          <p:cNvPr id="123" name="Google Shape;123;p5">
            <a:extLst>
              <a:ext uri="{FF2B5EF4-FFF2-40B4-BE49-F238E27FC236}">
                <a16:creationId xmlns:a16="http://schemas.microsoft.com/office/drawing/2014/main" id="{287C9E45-A431-C9B5-483F-DB4C9F956D90}"/>
              </a:ext>
            </a:extLst>
          </p:cNvPr>
          <p:cNvSpPr txBox="1">
            <a:spLocks noGrp="1"/>
          </p:cNvSpPr>
          <p:nvPr>
            <p:ph type="title"/>
          </p:nvPr>
        </p:nvSpPr>
        <p:spPr>
          <a:xfrm>
            <a:off x="225759" y="471451"/>
            <a:ext cx="6812777"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dirty="0"/>
              <a:t>Why and When to Use </a:t>
            </a:r>
            <a:r>
              <a:rPr lang="en-US" dirty="0" err="1"/>
              <a:t>useReducer</a:t>
            </a:r>
            <a:endParaRPr dirty="0"/>
          </a:p>
        </p:txBody>
      </p:sp>
      <p:sp>
        <p:nvSpPr>
          <p:cNvPr id="124" name="Google Shape;124;p5">
            <a:extLst>
              <a:ext uri="{FF2B5EF4-FFF2-40B4-BE49-F238E27FC236}">
                <a16:creationId xmlns:a16="http://schemas.microsoft.com/office/drawing/2014/main" id="{603B3CB8-4571-E077-7B1F-C2C4D35AF499}"/>
              </a:ext>
            </a:extLst>
          </p:cNvPr>
          <p:cNvSpPr/>
          <p:nvPr/>
        </p:nvSpPr>
        <p:spPr>
          <a:xfrm>
            <a:off x="8377271" y="4438284"/>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5">
            <a:extLst>
              <a:ext uri="{FF2B5EF4-FFF2-40B4-BE49-F238E27FC236}">
                <a16:creationId xmlns:a16="http://schemas.microsoft.com/office/drawing/2014/main" id="{BF2FBBD9-748A-1DAE-E1BF-7B1FC0B85115}"/>
              </a:ext>
            </a:extLst>
          </p:cNvPr>
          <p:cNvCxnSpPr/>
          <p:nvPr/>
        </p:nvCxnSpPr>
        <p:spPr>
          <a:xfrm flipH="1">
            <a:off x="225759" y="1082618"/>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26" name="Google Shape;126;p5">
            <a:extLst>
              <a:ext uri="{FF2B5EF4-FFF2-40B4-BE49-F238E27FC236}">
                <a16:creationId xmlns:a16="http://schemas.microsoft.com/office/drawing/2014/main" id="{7A9053EF-15F1-5AB4-7D77-C2E12F6065D0}"/>
              </a:ext>
            </a:extLst>
          </p:cNvPr>
          <p:cNvCxnSpPr/>
          <p:nvPr/>
        </p:nvCxnSpPr>
        <p:spPr>
          <a:xfrm rot="10800000" flipH="1">
            <a:off x="7828036" y="46309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32" name="Google Shape;132;p5">
            <a:extLst>
              <a:ext uri="{FF2B5EF4-FFF2-40B4-BE49-F238E27FC236}">
                <a16:creationId xmlns:a16="http://schemas.microsoft.com/office/drawing/2014/main" id="{5FFBCB06-388E-BBE2-3195-55744D1F471F}"/>
              </a:ext>
            </a:extLst>
          </p:cNvPr>
          <p:cNvGrpSpPr/>
          <p:nvPr/>
        </p:nvGrpSpPr>
        <p:grpSpPr>
          <a:xfrm>
            <a:off x="8263605" y="512563"/>
            <a:ext cx="166034" cy="376156"/>
            <a:chOff x="690709" y="1212543"/>
            <a:chExt cx="222000" cy="502950"/>
          </a:xfrm>
        </p:grpSpPr>
        <p:sp>
          <p:nvSpPr>
            <p:cNvPr id="133" name="Google Shape;133;p5">
              <a:extLst>
                <a:ext uri="{FF2B5EF4-FFF2-40B4-BE49-F238E27FC236}">
                  <a16:creationId xmlns:a16="http://schemas.microsoft.com/office/drawing/2014/main" id="{89517715-7BA2-A088-9428-4812D544D3F9}"/>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a:extLst>
                <a:ext uri="{FF2B5EF4-FFF2-40B4-BE49-F238E27FC236}">
                  <a16:creationId xmlns:a16="http://schemas.microsoft.com/office/drawing/2014/main" id="{A5C45D2A-26FB-1D58-DD76-D3ABA57856EB}"/>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5">
            <a:extLst>
              <a:ext uri="{FF2B5EF4-FFF2-40B4-BE49-F238E27FC236}">
                <a16:creationId xmlns:a16="http://schemas.microsoft.com/office/drawing/2014/main" id="{62565FCA-5391-DA7E-4EF2-508E3E85E29D}"/>
              </a:ext>
            </a:extLst>
          </p:cNvPr>
          <p:cNvSpPr txBox="1">
            <a:spLocks noGrp="1"/>
          </p:cNvSpPr>
          <p:nvPr>
            <p:ph type="subTitle" idx="1"/>
          </p:nvPr>
        </p:nvSpPr>
        <p:spPr>
          <a:xfrm>
            <a:off x="225759" y="1112551"/>
            <a:ext cx="8430962" cy="3831778"/>
          </a:xfrm>
          <a:prstGeom prst="rect">
            <a:avLst/>
          </a:prstGeom>
          <a:noFill/>
          <a:ln>
            <a:noFill/>
          </a:ln>
        </p:spPr>
        <p:txBody>
          <a:bodyPr spcFirstLastPara="1" wrap="square" lIns="91425" tIns="45700" rIns="91425" bIns="45700" anchor="ctr" anchorCtr="0">
            <a:spAutoFit/>
          </a:bodyPr>
          <a:lstStyle/>
          <a:p>
            <a:pPr marL="139700" lvl="0" indent="0">
              <a:lnSpc>
                <a:spcPct val="150000"/>
              </a:lnSpc>
              <a:buNone/>
            </a:pPr>
            <a:r>
              <a:rPr lang="en-US" sz="1800" dirty="0"/>
              <a:t>You should consider using </a:t>
            </a:r>
            <a:r>
              <a:rPr lang="en-US" sz="1800" b="1" dirty="0" err="1"/>
              <a:t>useReducer</a:t>
            </a:r>
            <a:r>
              <a:rPr lang="en-US" sz="1800" dirty="0"/>
              <a:t> when:</a:t>
            </a:r>
          </a:p>
          <a:p>
            <a:pPr>
              <a:lnSpc>
                <a:spcPct val="150000"/>
              </a:lnSpc>
            </a:pPr>
            <a:r>
              <a:rPr lang="en-US" sz="1800" dirty="0"/>
              <a:t>You have </a:t>
            </a:r>
            <a:r>
              <a:rPr lang="en-US" sz="1800" b="1" dirty="0"/>
              <a:t>complex state logic</a:t>
            </a:r>
            <a:r>
              <a:rPr lang="en-US" sz="1800" dirty="0"/>
              <a:t>. If your state is an object or an array with multiple values that often change together, </a:t>
            </a:r>
            <a:r>
              <a:rPr lang="en-US" sz="1800" dirty="0" err="1"/>
              <a:t>useReducer</a:t>
            </a:r>
            <a:r>
              <a:rPr lang="en-US" sz="1800" dirty="0"/>
              <a:t> can make your code cleaner than managing many </a:t>
            </a:r>
            <a:r>
              <a:rPr lang="en-US" sz="1800" dirty="0" err="1"/>
              <a:t>useState</a:t>
            </a:r>
            <a:r>
              <a:rPr lang="en-US" sz="1800" dirty="0"/>
              <a:t> hooks.</a:t>
            </a:r>
          </a:p>
          <a:p>
            <a:pPr>
              <a:lnSpc>
                <a:spcPct val="150000"/>
              </a:lnSpc>
            </a:pPr>
            <a:r>
              <a:rPr lang="en-US" sz="1800" dirty="0"/>
              <a:t>The </a:t>
            </a:r>
            <a:r>
              <a:rPr lang="en-US" sz="1800" b="1" dirty="0"/>
              <a:t>next state depends on the previous one</a:t>
            </a:r>
            <a:r>
              <a:rPr lang="en-US" sz="1800" dirty="0"/>
              <a:t>. The reducer function receives the current state as an argument, making it easy to calculate the next state.</a:t>
            </a:r>
          </a:p>
          <a:p>
            <a:pPr>
              <a:lnSpc>
                <a:spcPct val="150000"/>
              </a:lnSpc>
            </a:pPr>
            <a:r>
              <a:rPr lang="en-US" sz="1800" dirty="0"/>
              <a:t>You want more </a:t>
            </a:r>
            <a:r>
              <a:rPr lang="en-US" sz="1800" b="1" dirty="0"/>
              <a:t>predictable state transitions</a:t>
            </a:r>
            <a:r>
              <a:rPr lang="en-US" sz="1800" dirty="0"/>
              <a:t>. All the logic for how your state can change </a:t>
            </a:r>
            <a:r>
              <a:rPr lang="en-US" sz="1800" b="1" dirty="0"/>
              <a:t>is located in one place</a:t>
            </a:r>
            <a:r>
              <a:rPr lang="en-US" sz="1800" dirty="0"/>
              <a:t> (the reducer function). This makes your state updates easier to understand, test, and debug.</a:t>
            </a:r>
          </a:p>
        </p:txBody>
      </p:sp>
    </p:spTree>
    <p:extLst>
      <p:ext uri="{BB962C8B-B14F-4D97-AF65-F5344CB8AC3E}">
        <p14:creationId xmlns:p14="http://schemas.microsoft.com/office/powerpoint/2010/main" val="2355806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50F4E778-547C-E1FD-5C9B-52494690A9B7}"/>
            </a:ext>
          </a:extLst>
        </p:cNvPr>
        <p:cNvGrpSpPr/>
        <p:nvPr/>
      </p:nvGrpSpPr>
      <p:grpSpPr>
        <a:xfrm>
          <a:off x="0" y="0"/>
          <a:ext cx="0" cy="0"/>
          <a:chOff x="0" y="0"/>
          <a:chExt cx="0" cy="0"/>
        </a:xfrm>
      </p:grpSpPr>
      <p:sp>
        <p:nvSpPr>
          <p:cNvPr id="123" name="Google Shape;123;p5">
            <a:extLst>
              <a:ext uri="{FF2B5EF4-FFF2-40B4-BE49-F238E27FC236}">
                <a16:creationId xmlns:a16="http://schemas.microsoft.com/office/drawing/2014/main" id="{95CB5109-408E-FF4C-EA0D-00080093B7A4}"/>
              </a:ext>
            </a:extLst>
          </p:cNvPr>
          <p:cNvSpPr txBox="1">
            <a:spLocks noGrp="1"/>
          </p:cNvSpPr>
          <p:nvPr>
            <p:ph type="title"/>
          </p:nvPr>
        </p:nvSpPr>
        <p:spPr>
          <a:xfrm>
            <a:off x="225759" y="471451"/>
            <a:ext cx="6812777" cy="641100"/>
          </a:xfrm>
          <a:prstGeom prst="rect">
            <a:avLst/>
          </a:prstGeom>
          <a:noFill/>
          <a:ln>
            <a:noFill/>
          </a:ln>
        </p:spPr>
        <p:txBody>
          <a:bodyPr spcFirstLastPara="1" wrap="square" lIns="91425" tIns="91425" rIns="91425" bIns="91425" anchor="b" anchorCtr="0">
            <a:noAutofit/>
          </a:bodyPr>
          <a:lstStyle/>
          <a:p>
            <a:pPr lvl="0"/>
            <a:r>
              <a:rPr lang="en-US" dirty="0"/>
              <a:t>How it Works: The Core Concepts</a:t>
            </a:r>
            <a:endParaRPr dirty="0"/>
          </a:p>
        </p:txBody>
      </p:sp>
      <p:sp>
        <p:nvSpPr>
          <p:cNvPr id="124" name="Google Shape;124;p5">
            <a:extLst>
              <a:ext uri="{FF2B5EF4-FFF2-40B4-BE49-F238E27FC236}">
                <a16:creationId xmlns:a16="http://schemas.microsoft.com/office/drawing/2014/main" id="{D4BCDBB7-A55A-ACE2-2658-0AB5ACC34033}"/>
              </a:ext>
            </a:extLst>
          </p:cNvPr>
          <p:cNvSpPr/>
          <p:nvPr/>
        </p:nvSpPr>
        <p:spPr>
          <a:xfrm>
            <a:off x="8377271" y="4438284"/>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5">
            <a:extLst>
              <a:ext uri="{FF2B5EF4-FFF2-40B4-BE49-F238E27FC236}">
                <a16:creationId xmlns:a16="http://schemas.microsoft.com/office/drawing/2014/main" id="{B092AF27-82D6-D4BB-B497-421A34D627A9}"/>
              </a:ext>
            </a:extLst>
          </p:cNvPr>
          <p:cNvCxnSpPr/>
          <p:nvPr/>
        </p:nvCxnSpPr>
        <p:spPr>
          <a:xfrm flipH="1">
            <a:off x="225759" y="1082618"/>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26" name="Google Shape;126;p5">
            <a:extLst>
              <a:ext uri="{FF2B5EF4-FFF2-40B4-BE49-F238E27FC236}">
                <a16:creationId xmlns:a16="http://schemas.microsoft.com/office/drawing/2014/main" id="{28E73215-39A2-82DE-72FB-5E8115989E13}"/>
              </a:ext>
            </a:extLst>
          </p:cNvPr>
          <p:cNvCxnSpPr/>
          <p:nvPr/>
        </p:nvCxnSpPr>
        <p:spPr>
          <a:xfrm rot="10800000" flipH="1">
            <a:off x="7828036" y="46309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32" name="Google Shape;132;p5">
            <a:extLst>
              <a:ext uri="{FF2B5EF4-FFF2-40B4-BE49-F238E27FC236}">
                <a16:creationId xmlns:a16="http://schemas.microsoft.com/office/drawing/2014/main" id="{FA7170A6-226F-AD95-6DC3-65B40BDA7893}"/>
              </a:ext>
            </a:extLst>
          </p:cNvPr>
          <p:cNvGrpSpPr/>
          <p:nvPr/>
        </p:nvGrpSpPr>
        <p:grpSpPr>
          <a:xfrm>
            <a:off x="8263605" y="512563"/>
            <a:ext cx="166034" cy="376156"/>
            <a:chOff x="690709" y="1212543"/>
            <a:chExt cx="222000" cy="502950"/>
          </a:xfrm>
        </p:grpSpPr>
        <p:sp>
          <p:nvSpPr>
            <p:cNvPr id="133" name="Google Shape;133;p5">
              <a:extLst>
                <a:ext uri="{FF2B5EF4-FFF2-40B4-BE49-F238E27FC236}">
                  <a16:creationId xmlns:a16="http://schemas.microsoft.com/office/drawing/2014/main" id="{DD06F52C-4EEE-E415-60A9-079621EA626A}"/>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a:extLst>
                <a:ext uri="{FF2B5EF4-FFF2-40B4-BE49-F238E27FC236}">
                  <a16:creationId xmlns:a16="http://schemas.microsoft.com/office/drawing/2014/main" id="{56B7DD39-113E-0FB0-F1D1-C291A81BDF98}"/>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5">
            <a:extLst>
              <a:ext uri="{FF2B5EF4-FFF2-40B4-BE49-F238E27FC236}">
                <a16:creationId xmlns:a16="http://schemas.microsoft.com/office/drawing/2014/main" id="{EFBD8820-CB0A-898A-7BD6-A16097E44225}"/>
              </a:ext>
            </a:extLst>
          </p:cNvPr>
          <p:cNvSpPr txBox="1">
            <a:spLocks noGrp="1"/>
          </p:cNvSpPr>
          <p:nvPr>
            <p:ph type="subTitle" idx="1"/>
          </p:nvPr>
        </p:nvSpPr>
        <p:spPr>
          <a:xfrm>
            <a:off x="207829" y="993096"/>
            <a:ext cx="8430962" cy="3600945"/>
          </a:xfrm>
          <a:prstGeom prst="rect">
            <a:avLst/>
          </a:prstGeom>
          <a:noFill/>
          <a:ln>
            <a:noFill/>
          </a:ln>
        </p:spPr>
        <p:txBody>
          <a:bodyPr spcFirstLastPara="1" wrap="square" lIns="91425" tIns="45700" rIns="91425" bIns="45700" anchor="ctr" anchorCtr="0">
            <a:spAutoFit/>
          </a:bodyPr>
          <a:lstStyle/>
          <a:p>
            <a:pPr marL="139700" lvl="0" indent="0">
              <a:lnSpc>
                <a:spcPct val="150000"/>
              </a:lnSpc>
              <a:buNone/>
            </a:pPr>
            <a:r>
              <a:rPr lang="en-US" sz="1600" dirty="0"/>
              <a:t>There are three core concepts to understand with </a:t>
            </a:r>
            <a:r>
              <a:rPr lang="en-US" sz="1600" dirty="0" err="1"/>
              <a:t>useReducer</a:t>
            </a:r>
            <a:r>
              <a:rPr lang="en-US" sz="1600" dirty="0"/>
              <a:t>:</a:t>
            </a:r>
          </a:p>
          <a:p>
            <a:pPr marL="139700" lvl="0" indent="0">
              <a:lnSpc>
                <a:spcPct val="150000"/>
              </a:lnSpc>
              <a:buNone/>
            </a:pPr>
            <a:r>
              <a:rPr lang="en-US" sz="1800" b="1" dirty="0">
                <a:solidFill>
                  <a:schemeClr val="accent1"/>
                </a:solidFill>
              </a:rPr>
              <a:t>State</a:t>
            </a:r>
            <a:r>
              <a:rPr lang="en-US" sz="1600" dirty="0"/>
              <a:t>: The data your component is managing.</a:t>
            </a:r>
          </a:p>
          <a:p>
            <a:pPr marL="139700" lvl="0" indent="0">
              <a:lnSpc>
                <a:spcPct val="150000"/>
              </a:lnSpc>
              <a:buNone/>
            </a:pPr>
            <a:r>
              <a:rPr lang="en-US" sz="1800" b="1" dirty="0">
                <a:solidFill>
                  <a:schemeClr val="accent1"/>
                </a:solidFill>
              </a:rPr>
              <a:t>Action</a:t>
            </a:r>
            <a:r>
              <a:rPr lang="en-US" sz="1600" dirty="0"/>
              <a:t>: A JavaScript object that describes what change should be made. By convention, actions have a type property (a string) and an optional payload (the data needed to make the change).</a:t>
            </a:r>
            <a:r>
              <a:rPr lang="en-US" sz="1600" b="1" dirty="0"/>
              <a:t>Example</a:t>
            </a:r>
            <a:r>
              <a:rPr lang="en-US" sz="1600" dirty="0"/>
              <a:t>: { </a:t>
            </a:r>
            <a:r>
              <a:rPr lang="en-US" sz="1600" b="1" dirty="0">
                <a:solidFill>
                  <a:schemeClr val="tx1"/>
                </a:solidFill>
              </a:rPr>
              <a:t>type</a:t>
            </a:r>
            <a:r>
              <a:rPr lang="en-US" sz="1600" b="1" dirty="0"/>
              <a:t>: '</a:t>
            </a:r>
            <a:r>
              <a:rPr lang="en-US" sz="1600" b="1" dirty="0">
                <a:solidFill>
                  <a:srgbClr val="FFC000"/>
                </a:solidFill>
              </a:rPr>
              <a:t>INCREMENT</a:t>
            </a:r>
            <a:r>
              <a:rPr lang="en-US" sz="1600" b="1" dirty="0"/>
              <a:t>', </a:t>
            </a:r>
            <a:r>
              <a:rPr lang="en-US" sz="1600" b="1" dirty="0">
                <a:solidFill>
                  <a:schemeClr val="tx1"/>
                </a:solidFill>
              </a:rPr>
              <a:t>payload</a:t>
            </a:r>
            <a:r>
              <a:rPr lang="en-US" sz="1600" b="1" dirty="0"/>
              <a:t>: </a:t>
            </a:r>
            <a:r>
              <a:rPr lang="en-US" sz="1600" b="1" dirty="0">
                <a:solidFill>
                  <a:srgbClr val="00B050"/>
                </a:solidFill>
              </a:rPr>
              <a:t>10</a:t>
            </a:r>
            <a:r>
              <a:rPr lang="en-US" sz="1600" b="1" dirty="0"/>
              <a:t> </a:t>
            </a:r>
            <a:r>
              <a:rPr lang="en-US" sz="1600" dirty="0"/>
              <a:t>}</a:t>
            </a:r>
          </a:p>
          <a:p>
            <a:pPr marL="139700" lvl="0" indent="0">
              <a:lnSpc>
                <a:spcPct val="150000"/>
              </a:lnSpc>
              <a:buNone/>
            </a:pPr>
            <a:r>
              <a:rPr lang="en-US" sz="1800" b="1" dirty="0">
                <a:solidFill>
                  <a:schemeClr val="accent1"/>
                </a:solidFill>
              </a:rPr>
              <a:t>Reducer</a:t>
            </a:r>
            <a:r>
              <a:rPr lang="en-US" sz="1600" dirty="0"/>
              <a:t>: A pure function that takes the </a:t>
            </a:r>
            <a:r>
              <a:rPr lang="en-US" sz="1600" b="1" dirty="0"/>
              <a:t>current state </a:t>
            </a:r>
            <a:r>
              <a:rPr lang="en-US" sz="1600" dirty="0"/>
              <a:t>and an </a:t>
            </a:r>
            <a:r>
              <a:rPr lang="en-US" sz="1600" b="1" dirty="0"/>
              <a:t>action object</a:t>
            </a:r>
            <a:r>
              <a:rPr lang="en-US" sz="1600" dirty="0"/>
              <a:t> as arguments and returns the new state. It's where all the update logic lives.</a:t>
            </a:r>
          </a:p>
          <a:p>
            <a:pPr>
              <a:lnSpc>
                <a:spcPct val="150000"/>
              </a:lnSpc>
            </a:pPr>
            <a:r>
              <a:rPr lang="en-US" sz="1600" dirty="0"/>
              <a:t>Syntax: (state, action) =&gt; </a:t>
            </a:r>
            <a:r>
              <a:rPr lang="en-US" sz="1600" dirty="0" err="1"/>
              <a:t>newState</a:t>
            </a:r>
            <a:endParaRPr lang="en-US" sz="1600" dirty="0"/>
          </a:p>
          <a:p>
            <a:pPr marL="139700" lvl="0" indent="0">
              <a:lnSpc>
                <a:spcPct val="150000"/>
              </a:lnSpc>
              <a:buNone/>
            </a:pPr>
            <a:r>
              <a:rPr lang="en-US" sz="1800" b="1" dirty="0">
                <a:solidFill>
                  <a:schemeClr val="accent1"/>
                </a:solidFill>
              </a:rPr>
              <a:t>Dispatch</a:t>
            </a:r>
            <a:r>
              <a:rPr lang="en-US" sz="1600" dirty="0"/>
              <a:t>: A special function that you call to send ("dispatch") an </a:t>
            </a:r>
            <a:r>
              <a:rPr lang="en-US" sz="1600" b="1" dirty="0"/>
              <a:t>action</a:t>
            </a:r>
            <a:r>
              <a:rPr lang="en-US" sz="1600" dirty="0"/>
              <a:t> to the reducer.</a:t>
            </a:r>
          </a:p>
        </p:txBody>
      </p:sp>
    </p:spTree>
    <p:extLst>
      <p:ext uri="{BB962C8B-B14F-4D97-AF65-F5344CB8AC3E}">
        <p14:creationId xmlns:p14="http://schemas.microsoft.com/office/powerpoint/2010/main" val="96460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DE120A9D-D78C-EB65-916D-F364AF3A4EE5}"/>
            </a:ext>
          </a:extLst>
        </p:cNvPr>
        <p:cNvGrpSpPr/>
        <p:nvPr/>
      </p:nvGrpSpPr>
      <p:grpSpPr>
        <a:xfrm>
          <a:off x="0" y="0"/>
          <a:ext cx="0" cy="0"/>
          <a:chOff x="0" y="0"/>
          <a:chExt cx="0" cy="0"/>
        </a:xfrm>
      </p:grpSpPr>
      <p:sp>
        <p:nvSpPr>
          <p:cNvPr id="123" name="Google Shape;123;p5">
            <a:extLst>
              <a:ext uri="{FF2B5EF4-FFF2-40B4-BE49-F238E27FC236}">
                <a16:creationId xmlns:a16="http://schemas.microsoft.com/office/drawing/2014/main" id="{0104C512-8BD8-E0C4-7F11-91E14E3D27B4}"/>
              </a:ext>
            </a:extLst>
          </p:cNvPr>
          <p:cNvSpPr txBox="1">
            <a:spLocks noGrp="1"/>
          </p:cNvSpPr>
          <p:nvPr>
            <p:ph type="title"/>
          </p:nvPr>
        </p:nvSpPr>
        <p:spPr>
          <a:xfrm>
            <a:off x="225759" y="471451"/>
            <a:ext cx="6812777" cy="641100"/>
          </a:xfrm>
          <a:prstGeom prst="rect">
            <a:avLst/>
          </a:prstGeom>
          <a:noFill/>
          <a:ln>
            <a:noFill/>
          </a:ln>
        </p:spPr>
        <p:txBody>
          <a:bodyPr spcFirstLastPara="1" wrap="square" lIns="91425" tIns="91425" rIns="91425" bIns="91425" anchor="b" anchorCtr="0">
            <a:noAutofit/>
          </a:bodyPr>
          <a:lstStyle/>
          <a:p>
            <a:pPr lvl="0"/>
            <a:r>
              <a:rPr lang="en-US" dirty="0"/>
              <a:t>Example 1: A Simple Counter</a:t>
            </a:r>
            <a:endParaRPr dirty="0"/>
          </a:p>
        </p:txBody>
      </p:sp>
      <p:sp>
        <p:nvSpPr>
          <p:cNvPr id="124" name="Google Shape;124;p5">
            <a:extLst>
              <a:ext uri="{FF2B5EF4-FFF2-40B4-BE49-F238E27FC236}">
                <a16:creationId xmlns:a16="http://schemas.microsoft.com/office/drawing/2014/main" id="{9D7AC251-1D7A-314E-E05E-DD23AD244EC9}"/>
              </a:ext>
            </a:extLst>
          </p:cNvPr>
          <p:cNvSpPr/>
          <p:nvPr/>
        </p:nvSpPr>
        <p:spPr>
          <a:xfrm>
            <a:off x="8377271" y="4438284"/>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5">
            <a:extLst>
              <a:ext uri="{FF2B5EF4-FFF2-40B4-BE49-F238E27FC236}">
                <a16:creationId xmlns:a16="http://schemas.microsoft.com/office/drawing/2014/main" id="{7A7930DE-E673-F563-4F4E-38B90FDFEB05}"/>
              </a:ext>
            </a:extLst>
          </p:cNvPr>
          <p:cNvCxnSpPr/>
          <p:nvPr/>
        </p:nvCxnSpPr>
        <p:spPr>
          <a:xfrm flipH="1">
            <a:off x="225759" y="1082618"/>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26" name="Google Shape;126;p5">
            <a:extLst>
              <a:ext uri="{FF2B5EF4-FFF2-40B4-BE49-F238E27FC236}">
                <a16:creationId xmlns:a16="http://schemas.microsoft.com/office/drawing/2014/main" id="{D87EA5F7-A26A-F830-A892-27F923A32256}"/>
              </a:ext>
            </a:extLst>
          </p:cNvPr>
          <p:cNvCxnSpPr/>
          <p:nvPr/>
        </p:nvCxnSpPr>
        <p:spPr>
          <a:xfrm rot="10800000" flipH="1">
            <a:off x="7828036" y="46309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32" name="Google Shape;132;p5">
            <a:extLst>
              <a:ext uri="{FF2B5EF4-FFF2-40B4-BE49-F238E27FC236}">
                <a16:creationId xmlns:a16="http://schemas.microsoft.com/office/drawing/2014/main" id="{A8B5B609-6B6E-70D5-D3D0-C93A16F32FA7}"/>
              </a:ext>
            </a:extLst>
          </p:cNvPr>
          <p:cNvGrpSpPr/>
          <p:nvPr/>
        </p:nvGrpSpPr>
        <p:grpSpPr>
          <a:xfrm>
            <a:off x="8263605" y="512563"/>
            <a:ext cx="166034" cy="376156"/>
            <a:chOff x="690709" y="1212543"/>
            <a:chExt cx="222000" cy="502950"/>
          </a:xfrm>
        </p:grpSpPr>
        <p:sp>
          <p:nvSpPr>
            <p:cNvPr id="133" name="Google Shape;133;p5">
              <a:extLst>
                <a:ext uri="{FF2B5EF4-FFF2-40B4-BE49-F238E27FC236}">
                  <a16:creationId xmlns:a16="http://schemas.microsoft.com/office/drawing/2014/main" id="{DD0C8567-5A62-5C7B-1E00-1A3B85863FCE}"/>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a:extLst>
                <a:ext uri="{FF2B5EF4-FFF2-40B4-BE49-F238E27FC236}">
                  <a16:creationId xmlns:a16="http://schemas.microsoft.com/office/drawing/2014/main" id="{307D870F-ED0D-0BDB-6452-F03570141A59}"/>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7370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2542215" y="1544145"/>
            <a:ext cx="2281085" cy="39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2400"/>
              <a:t>Why learning something new?</a:t>
            </a:r>
            <a:endParaRPr/>
          </a:p>
        </p:txBody>
      </p:sp>
      <p:sp>
        <p:nvSpPr>
          <p:cNvPr id="71" name="Google Shape;71;p2"/>
          <p:cNvSpPr txBox="1">
            <a:spLocks noGrp="1"/>
          </p:cNvSpPr>
          <p:nvPr>
            <p:ph type="title" idx="4"/>
          </p:nvPr>
        </p:nvSpPr>
        <p:spPr>
          <a:xfrm>
            <a:off x="2542215" y="2517238"/>
            <a:ext cx="2773702" cy="39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JavaScript XML</a:t>
            </a:r>
            <a:endParaRPr/>
          </a:p>
        </p:txBody>
      </p:sp>
      <p:sp>
        <p:nvSpPr>
          <p:cNvPr id="72" name="Google Shape;72;p2"/>
          <p:cNvSpPr txBox="1">
            <a:spLocks noGrp="1"/>
          </p:cNvSpPr>
          <p:nvPr>
            <p:ph type="title" idx="8"/>
          </p:nvPr>
        </p:nvSpPr>
        <p:spPr>
          <a:xfrm>
            <a:off x="166219" y="492492"/>
            <a:ext cx="2577900" cy="135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US"/>
              <a:t>TABLE OF CONTENTS</a:t>
            </a:r>
            <a:endParaRPr/>
          </a:p>
        </p:txBody>
      </p:sp>
      <p:sp>
        <p:nvSpPr>
          <p:cNvPr id="73" name="Google Shape;73;p2"/>
          <p:cNvSpPr txBox="1">
            <a:spLocks noGrp="1"/>
          </p:cNvSpPr>
          <p:nvPr>
            <p:ph type="title" idx="9"/>
          </p:nvPr>
        </p:nvSpPr>
        <p:spPr>
          <a:xfrm>
            <a:off x="2542218" y="609250"/>
            <a:ext cx="2194500" cy="621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000"/>
              <a:buNone/>
            </a:pPr>
            <a:r>
              <a:rPr lang="en-US"/>
              <a:t>01</a:t>
            </a:r>
            <a:endParaRPr/>
          </a:p>
        </p:txBody>
      </p:sp>
      <p:sp>
        <p:nvSpPr>
          <p:cNvPr id="74" name="Google Shape;74;p2"/>
          <p:cNvSpPr txBox="1">
            <a:spLocks noGrp="1"/>
          </p:cNvSpPr>
          <p:nvPr>
            <p:ph type="title" idx="14"/>
          </p:nvPr>
        </p:nvSpPr>
        <p:spPr>
          <a:xfrm>
            <a:off x="2542215" y="2012207"/>
            <a:ext cx="2194500" cy="621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000"/>
              <a:buNone/>
            </a:pPr>
            <a:r>
              <a:rPr lang="en-US"/>
              <a:t>03</a:t>
            </a:r>
            <a:endParaRPr/>
          </a:p>
        </p:txBody>
      </p:sp>
      <p:grpSp>
        <p:nvGrpSpPr>
          <p:cNvPr id="75" name="Google Shape;75;p2"/>
          <p:cNvGrpSpPr/>
          <p:nvPr/>
        </p:nvGrpSpPr>
        <p:grpSpPr>
          <a:xfrm>
            <a:off x="2198401" y="3727130"/>
            <a:ext cx="397281" cy="428418"/>
            <a:chOff x="1271525" y="4920325"/>
            <a:chExt cx="655039" cy="706378"/>
          </a:xfrm>
        </p:grpSpPr>
        <p:sp>
          <p:nvSpPr>
            <p:cNvPr id="76" name="Google Shape;76;p2"/>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8" name="Google Shape;78;p2"/>
          <p:cNvCxnSpPr>
            <a:stCxn id="72" idx="2"/>
            <a:endCxn id="79" idx="3"/>
          </p:cNvCxnSpPr>
          <p:nvPr/>
        </p:nvCxnSpPr>
        <p:spPr>
          <a:xfrm rot="5400000">
            <a:off x="749269" y="2386392"/>
            <a:ext cx="1239900" cy="171900"/>
          </a:xfrm>
          <a:prstGeom prst="bentConnector2">
            <a:avLst/>
          </a:prstGeom>
          <a:noFill/>
          <a:ln w="9525" cap="flat" cmpd="sng">
            <a:solidFill>
              <a:srgbClr val="5C3DA4"/>
            </a:solidFill>
            <a:prstDash val="dash"/>
            <a:round/>
            <a:headEnd type="diamond" w="med" len="med"/>
            <a:tailEnd type="diamond" w="med" len="med"/>
          </a:ln>
        </p:spPr>
      </p:cxnSp>
      <p:sp>
        <p:nvSpPr>
          <p:cNvPr id="79" name="Google Shape;79;p2"/>
          <p:cNvSpPr/>
          <p:nvPr/>
        </p:nvSpPr>
        <p:spPr>
          <a:xfrm>
            <a:off x="714375" y="2807963"/>
            <a:ext cx="568800" cy="5688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 name="Google Shape;80;p2"/>
          <p:cNvGrpSpPr/>
          <p:nvPr/>
        </p:nvGrpSpPr>
        <p:grpSpPr>
          <a:xfrm>
            <a:off x="817135" y="2924312"/>
            <a:ext cx="363199" cy="335957"/>
            <a:chOff x="4126815" y="2760704"/>
            <a:chExt cx="380393" cy="363118"/>
          </a:xfrm>
        </p:grpSpPr>
        <p:sp>
          <p:nvSpPr>
            <p:cNvPr id="81" name="Google Shape;81;p2"/>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p2"/>
          <p:cNvSpPr txBox="1"/>
          <p:nvPr/>
        </p:nvSpPr>
        <p:spPr>
          <a:xfrm>
            <a:off x="2542215" y="3545639"/>
            <a:ext cx="2773702" cy="395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Roboto Condensed"/>
              <a:buNone/>
            </a:pPr>
            <a:r>
              <a:rPr lang="en-US" sz="2200" b="1" i="0" u="none" strike="noStrike" cap="none">
                <a:solidFill>
                  <a:schemeClr val="accent1"/>
                </a:solidFill>
                <a:latin typeface="Roboto Condensed"/>
                <a:ea typeface="Roboto Condensed"/>
                <a:cs typeface="Roboto Condensed"/>
                <a:sym typeface="Roboto Condensed"/>
              </a:rPr>
              <a:t>React Hooks</a:t>
            </a:r>
            <a:endParaRPr/>
          </a:p>
        </p:txBody>
      </p:sp>
      <p:sp>
        <p:nvSpPr>
          <p:cNvPr id="86" name="Google Shape;86;p2"/>
          <p:cNvSpPr txBox="1"/>
          <p:nvPr/>
        </p:nvSpPr>
        <p:spPr>
          <a:xfrm>
            <a:off x="2542215" y="2976044"/>
            <a:ext cx="2194500" cy="621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000"/>
              <a:buFont typeface="Roboto Condensed"/>
              <a:buNone/>
            </a:pPr>
            <a:r>
              <a:rPr lang="en-US" sz="3000" b="1" i="0" u="none" strike="noStrike" cap="none">
                <a:solidFill>
                  <a:schemeClr val="dk1"/>
                </a:solidFill>
                <a:latin typeface="Roboto Condensed"/>
                <a:ea typeface="Roboto Condensed"/>
                <a:cs typeface="Roboto Condensed"/>
                <a:sym typeface="Roboto Condensed"/>
              </a:rPr>
              <a:t>05</a:t>
            </a:r>
            <a:endParaRPr/>
          </a:p>
        </p:txBody>
      </p:sp>
      <p:grpSp>
        <p:nvGrpSpPr>
          <p:cNvPr id="87" name="Google Shape;87;p2"/>
          <p:cNvGrpSpPr/>
          <p:nvPr/>
        </p:nvGrpSpPr>
        <p:grpSpPr>
          <a:xfrm>
            <a:off x="830879" y="3941339"/>
            <a:ext cx="397281" cy="428418"/>
            <a:chOff x="1271525" y="4920325"/>
            <a:chExt cx="655039" cy="706378"/>
          </a:xfrm>
        </p:grpSpPr>
        <p:sp>
          <p:nvSpPr>
            <p:cNvPr id="88" name="Google Shape;88;p2"/>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 name="Google Shape;90;p2"/>
          <p:cNvSpPr txBox="1"/>
          <p:nvPr/>
        </p:nvSpPr>
        <p:spPr>
          <a:xfrm>
            <a:off x="5910342" y="1231842"/>
            <a:ext cx="2637310" cy="395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Roboto Condensed"/>
              <a:buNone/>
            </a:pPr>
            <a:r>
              <a:rPr lang="en-US" sz="2400" b="1" i="0" u="none" strike="noStrike" cap="none">
                <a:solidFill>
                  <a:schemeClr val="accent1"/>
                </a:solidFill>
                <a:latin typeface="Roboto Condensed"/>
                <a:ea typeface="Roboto Condensed"/>
                <a:cs typeface="Roboto Condensed"/>
                <a:sym typeface="Roboto Condensed"/>
              </a:rPr>
              <a:t>Framework/Library</a:t>
            </a:r>
            <a:endParaRPr sz="2200" b="1" i="0" u="none" strike="noStrike" cap="none">
              <a:solidFill>
                <a:schemeClr val="accent1"/>
              </a:solidFill>
              <a:latin typeface="Roboto Condensed"/>
              <a:ea typeface="Roboto Condensed"/>
              <a:cs typeface="Roboto Condensed"/>
              <a:sym typeface="Roboto Condensed"/>
            </a:endParaRPr>
          </a:p>
        </p:txBody>
      </p:sp>
      <p:sp>
        <p:nvSpPr>
          <p:cNvPr id="91" name="Google Shape;91;p2"/>
          <p:cNvSpPr txBox="1"/>
          <p:nvPr/>
        </p:nvSpPr>
        <p:spPr>
          <a:xfrm>
            <a:off x="5910342" y="2517238"/>
            <a:ext cx="2773702" cy="395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Roboto Condensed"/>
              <a:buNone/>
            </a:pPr>
            <a:r>
              <a:rPr lang="en-US" sz="2200" b="1" i="0" u="none" strike="noStrike" cap="none">
                <a:solidFill>
                  <a:schemeClr val="accent1"/>
                </a:solidFill>
                <a:latin typeface="Roboto Condensed"/>
                <a:ea typeface="Roboto Condensed"/>
                <a:cs typeface="Roboto Condensed"/>
                <a:sym typeface="Roboto Condensed"/>
              </a:rPr>
              <a:t>VITE</a:t>
            </a:r>
            <a:endParaRPr/>
          </a:p>
        </p:txBody>
      </p:sp>
      <p:sp>
        <p:nvSpPr>
          <p:cNvPr id="92" name="Google Shape;92;p2"/>
          <p:cNvSpPr txBox="1"/>
          <p:nvPr/>
        </p:nvSpPr>
        <p:spPr>
          <a:xfrm>
            <a:off x="5910345" y="609250"/>
            <a:ext cx="2194500" cy="621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000"/>
              <a:buFont typeface="Roboto Condensed"/>
              <a:buNone/>
            </a:pPr>
            <a:r>
              <a:rPr lang="en-US" sz="3000" b="1" i="0" u="none" strike="noStrike" cap="none">
                <a:solidFill>
                  <a:schemeClr val="dk1"/>
                </a:solidFill>
                <a:latin typeface="Roboto Condensed"/>
                <a:ea typeface="Roboto Condensed"/>
                <a:cs typeface="Roboto Condensed"/>
                <a:sym typeface="Roboto Condensed"/>
              </a:rPr>
              <a:t>02</a:t>
            </a:r>
            <a:endParaRPr/>
          </a:p>
        </p:txBody>
      </p:sp>
      <p:sp>
        <p:nvSpPr>
          <p:cNvPr id="93" name="Google Shape;93;p2"/>
          <p:cNvSpPr txBox="1"/>
          <p:nvPr/>
        </p:nvSpPr>
        <p:spPr>
          <a:xfrm>
            <a:off x="5910342" y="2012207"/>
            <a:ext cx="2194500" cy="621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000"/>
              <a:buFont typeface="Roboto Condensed"/>
              <a:buNone/>
            </a:pPr>
            <a:r>
              <a:rPr lang="en-US" sz="3000" b="1" i="0" u="none" strike="noStrike" cap="none">
                <a:solidFill>
                  <a:schemeClr val="dk1"/>
                </a:solidFill>
                <a:latin typeface="Roboto Condensed"/>
                <a:ea typeface="Roboto Condensed"/>
                <a:cs typeface="Roboto Condensed"/>
                <a:sym typeface="Roboto Condensed"/>
              </a:rPr>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26D5B70E-891B-2766-C8F1-CCB169AC27BB}"/>
            </a:ext>
          </a:extLst>
        </p:cNvPr>
        <p:cNvGrpSpPr/>
        <p:nvPr/>
      </p:nvGrpSpPr>
      <p:grpSpPr>
        <a:xfrm>
          <a:off x="0" y="0"/>
          <a:ext cx="0" cy="0"/>
          <a:chOff x="0" y="0"/>
          <a:chExt cx="0" cy="0"/>
        </a:xfrm>
      </p:grpSpPr>
      <p:sp>
        <p:nvSpPr>
          <p:cNvPr id="123" name="Google Shape;123;p5">
            <a:extLst>
              <a:ext uri="{FF2B5EF4-FFF2-40B4-BE49-F238E27FC236}">
                <a16:creationId xmlns:a16="http://schemas.microsoft.com/office/drawing/2014/main" id="{0AB50387-F2E4-313F-2842-774BFB070365}"/>
              </a:ext>
            </a:extLst>
          </p:cNvPr>
          <p:cNvSpPr txBox="1">
            <a:spLocks noGrp="1"/>
          </p:cNvSpPr>
          <p:nvPr>
            <p:ph type="title"/>
          </p:nvPr>
        </p:nvSpPr>
        <p:spPr>
          <a:xfrm>
            <a:off x="225759" y="471451"/>
            <a:ext cx="6812777"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dirty="0"/>
              <a:t>What is </a:t>
            </a:r>
            <a:r>
              <a:rPr lang="en-US" dirty="0" err="1"/>
              <a:t>useContext</a:t>
            </a:r>
            <a:r>
              <a:rPr lang="en-US" dirty="0"/>
              <a:t>?</a:t>
            </a:r>
            <a:endParaRPr dirty="0"/>
          </a:p>
        </p:txBody>
      </p:sp>
      <p:sp>
        <p:nvSpPr>
          <p:cNvPr id="124" name="Google Shape;124;p5">
            <a:extLst>
              <a:ext uri="{FF2B5EF4-FFF2-40B4-BE49-F238E27FC236}">
                <a16:creationId xmlns:a16="http://schemas.microsoft.com/office/drawing/2014/main" id="{997982FB-5D67-A85E-23C1-D7AAD6DEA2CF}"/>
              </a:ext>
            </a:extLst>
          </p:cNvPr>
          <p:cNvSpPr/>
          <p:nvPr/>
        </p:nvSpPr>
        <p:spPr>
          <a:xfrm>
            <a:off x="8321154" y="4155977"/>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5">
            <a:extLst>
              <a:ext uri="{FF2B5EF4-FFF2-40B4-BE49-F238E27FC236}">
                <a16:creationId xmlns:a16="http://schemas.microsoft.com/office/drawing/2014/main" id="{DF47DE7D-CE29-8635-7CE8-EAAECA9A3A71}"/>
              </a:ext>
            </a:extLst>
          </p:cNvPr>
          <p:cNvCxnSpPr/>
          <p:nvPr/>
        </p:nvCxnSpPr>
        <p:spPr>
          <a:xfrm flipH="1">
            <a:off x="225759" y="1082618"/>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26" name="Google Shape;126;p5">
            <a:extLst>
              <a:ext uri="{FF2B5EF4-FFF2-40B4-BE49-F238E27FC236}">
                <a16:creationId xmlns:a16="http://schemas.microsoft.com/office/drawing/2014/main" id="{5E3C13AE-1BC8-F458-8851-6A7F46CAD984}"/>
              </a:ext>
            </a:extLst>
          </p:cNvPr>
          <p:cNvCxnSpPr/>
          <p:nvPr/>
        </p:nvCxnSpPr>
        <p:spPr>
          <a:xfrm rot="10800000" flipH="1">
            <a:off x="7828036" y="46309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32" name="Google Shape;132;p5">
            <a:extLst>
              <a:ext uri="{FF2B5EF4-FFF2-40B4-BE49-F238E27FC236}">
                <a16:creationId xmlns:a16="http://schemas.microsoft.com/office/drawing/2014/main" id="{D64E4B9D-76AF-04CD-2E89-24465398798C}"/>
              </a:ext>
            </a:extLst>
          </p:cNvPr>
          <p:cNvGrpSpPr/>
          <p:nvPr/>
        </p:nvGrpSpPr>
        <p:grpSpPr>
          <a:xfrm>
            <a:off x="8263605" y="512563"/>
            <a:ext cx="166034" cy="376156"/>
            <a:chOff x="690709" y="1212543"/>
            <a:chExt cx="222000" cy="502950"/>
          </a:xfrm>
        </p:grpSpPr>
        <p:sp>
          <p:nvSpPr>
            <p:cNvPr id="133" name="Google Shape;133;p5">
              <a:extLst>
                <a:ext uri="{FF2B5EF4-FFF2-40B4-BE49-F238E27FC236}">
                  <a16:creationId xmlns:a16="http://schemas.microsoft.com/office/drawing/2014/main" id="{7CFB8D7B-487F-9EC8-27E2-267571787C5B}"/>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a:extLst>
                <a:ext uri="{FF2B5EF4-FFF2-40B4-BE49-F238E27FC236}">
                  <a16:creationId xmlns:a16="http://schemas.microsoft.com/office/drawing/2014/main" id="{87EFFDD0-671D-8971-4C4F-BFFEB43766ED}"/>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5">
            <a:extLst>
              <a:ext uri="{FF2B5EF4-FFF2-40B4-BE49-F238E27FC236}">
                <a16:creationId xmlns:a16="http://schemas.microsoft.com/office/drawing/2014/main" id="{24377C93-89CA-7B57-4309-8511F874E555}"/>
              </a:ext>
            </a:extLst>
          </p:cNvPr>
          <p:cNvSpPr txBox="1">
            <a:spLocks noGrp="1"/>
          </p:cNvSpPr>
          <p:nvPr>
            <p:ph type="subTitle" idx="1"/>
          </p:nvPr>
        </p:nvSpPr>
        <p:spPr>
          <a:xfrm>
            <a:off x="169642" y="1033095"/>
            <a:ext cx="8430962" cy="2169784"/>
          </a:xfrm>
          <a:prstGeom prst="rect">
            <a:avLst/>
          </a:prstGeom>
          <a:noFill/>
          <a:ln>
            <a:noFill/>
          </a:ln>
        </p:spPr>
        <p:txBody>
          <a:bodyPr spcFirstLastPara="1" wrap="square" lIns="91425" tIns="45700" rIns="91425" bIns="45700" anchor="ctr" anchorCtr="0">
            <a:spAutoFit/>
          </a:bodyPr>
          <a:lstStyle/>
          <a:p>
            <a:pPr marL="139700" lvl="0" indent="0">
              <a:lnSpc>
                <a:spcPct val="150000"/>
              </a:lnSpc>
              <a:buNone/>
            </a:pPr>
            <a:r>
              <a:rPr lang="en-US" sz="1800" dirty="0"/>
              <a:t>in React, data is typically passed down from parent to child components through props. This is called </a:t>
            </a:r>
            <a:r>
              <a:rPr lang="en-US" sz="1800" b="1" dirty="0"/>
              <a:t>"prop drilling"</a:t>
            </a:r>
            <a:r>
              <a:rPr lang="en-US" sz="1800" dirty="0"/>
              <a:t>. While this works for simple applications, it can become cumbersome when you have many nested components and you need to pass data through several layers, even if some of the intermediate components don't use the data themselves.</a:t>
            </a:r>
            <a:endParaRPr sz="1800" dirty="0"/>
          </a:p>
        </p:txBody>
      </p:sp>
      <p:sp>
        <p:nvSpPr>
          <p:cNvPr id="6" name="TextBox 5">
            <a:extLst>
              <a:ext uri="{FF2B5EF4-FFF2-40B4-BE49-F238E27FC236}">
                <a16:creationId xmlns:a16="http://schemas.microsoft.com/office/drawing/2014/main" id="{B067DA7A-01AB-387C-C528-FAAE364BE805}"/>
              </a:ext>
            </a:extLst>
          </p:cNvPr>
          <p:cNvSpPr txBox="1"/>
          <p:nvPr/>
        </p:nvSpPr>
        <p:spPr>
          <a:xfrm>
            <a:off x="294267" y="3151684"/>
            <a:ext cx="8052355" cy="1703030"/>
          </a:xfrm>
          <a:prstGeom prst="rect">
            <a:avLst/>
          </a:prstGeom>
          <a:noFill/>
        </p:spPr>
        <p:txBody>
          <a:bodyPr wrap="square">
            <a:spAutoFit/>
          </a:bodyPr>
          <a:lstStyle/>
          <a:p>
            <a:pPr>
              <a:lnSpc>
                <a:spcPct val="150000"/>
              </a:lnSpc>
            </a:pPr>
            <a:r>
              <a:rPr lang="en-US" sz="1800" dirty="0">
                <a:solidFill>
                  <a:schemeClr val="bg2"/>
                </a:solidFill>
              </a:rPr>
              <a:t>The </a:t>
            </a:r>
            <a:r>
              <a:rPr lang="en-US" sz="1800" b="1" dirty="0" err="1">
                <a:solidFill>
                  <a:schemeClr val="bg2"/>
                </a:solidFill>
              </a:rPr>
              <a:t>useContext</a:t>
            </a:r>
            <a:r>
              <a:rPr lang="en-US" sz="1800" b="1" dirty="0">
                <a:solidFill>
                  <a:schemeClr val="bg2"/>
                </a:solidFill>
              </a:rPr>
              <a:t> hook</a:t>
            </a:r>
            <a:r>
              <a:rPr lang="en-US" sz="1800" dirty="0">
                <a:solidFill>
                  <a:schemeClr val="bg2"/>
                </a:solidFill>
              </a:rPr>
              <a:t> provides a way to </a:t>
            </a:r>
            <a:r>
              <a:rPr lang="en-US" sz="1800" b="1" dirty="0">
                <a:solidFill>
                  <a:schemeClr val="bg2"/>
                </a:solidFill>
              </a:rPr>
              <a:t>share data </a:t>
            </a:r>
            <a:r>
              <a:rPr lang="en-US" sz="1800" dirty="0">
                <a:solidFill>
                  <a:schemeClr val="bg2"/>
                </a:solidFill>
              </a:rPr>
              <a:t>across your entire component tree without having to pass props down manually at every level. It allows you to create a "context" that </a:t>
            </a:r>
            <a:r>
              <a:rPr lang="en-US" sz="1800" b="1" dirty="0">
                <a:solidFill>
                  <a:schemeClr val="bg2"/>
                </a:solidFill>
              </a:rPr>
              <a:t>holds data</a:t>
            </a:r>
            <a:r>
              <a:rPr lang="en-US" sz="1800" dirty="0">
                <a:solidFill>
                  <a:schemeClr val="bg2"/>
                </a:solidFill>
              </a:rPr>
              <a:t>, and any component that needs that data can </a:t>
            </a:r>
            <a:r>
              <a:rPr lang="en-US" sz="1800" b="1" dirty="0">
                <a:solidFill>
                  <a:schemeClr val="bg2"/>
                </a:solidFill>
              </a:rPr>
              <a:t>"subscribe" </a:t>
            </a:r>
            <a:r>
              <a:rPr lang="en-US" sz="1800" dirty="0">
                <a:solidFill>
                  <a:schemeClr val="bg2"/>
                </a:solidFill>
              </a:rPr>
              <a:t>to it.</a:t>
            </a:r>
          </a:p>
        </p:txBody>
      </p:sp>
      <p:cxnSp>
        <p:nvCxnSpPr>
          <p:cNvPr id="8" name="Straight Connector 7">
            <a:extLst>
              <a:ext uri="{FF2B5EF4-FFF2-40B4-BE49-F238E27FC236}">
                <a16:creationId xmlns:a16="http://schemas.microsoft.com/office/drawing/2014/main" id="{A00702B4-5B1D-D794-C8AA-55CB6C7D8250}"/>
              </a:ext>
            </a:extLst>
          </p:cNvPr>
          <p:cNvCxnSpPr/>
          <p:nvPr/>
        </p:nvCxnSpPr>
        <p:spPr>
          <a:xfrm>
            <a:off x="225759" y="3202879"/>
            <a:ext cx="8312719"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2147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4E6A2FE2-D6F9-F5F0-CCE5-EF449758424F}"/>
            </a:ext>
          </a:extLst>
        </p:cNvPr>
        <p:cNvGrpSpPr/>
        <p:nvPr/>
      </p:nvGrpSpPr>
      <p:grpSpPr>
        <a:xfrm>
          <a:off x="0" y="0"/>
          <a:ext cx="0" cy="0"/>
          <a:chOff x="0" y="0"/>
          <a:chExt cx="0" cy="0"/>
        </a:xfrm>
      </p:grpSpPr>
      <p:sp>
        <p:nvSpPr>
          <p:cNvPr id="123" name="Google Shape;123;p5">
            <a:extLst>
              <a:ext uri="{FF2B5EF4-FFF2-40B4-BE49-F238E27FC236}">
                <a16:creationId xmlns:a16="http://schemas.microsoft.com/office/drawing/2014/main" id="{1919FA0A-D282-9375-AC17-C61F70E4F6C2}"/>
              </a:ext>
            </a:extLst>
          </p:cNvPr>
          <p:cNvSpPr txBox="1">
            <a:spLocks noGrp="1"/>
          </p:cNvSpPr>
          <p:nvPr>
            <p:ph type="title"/>
          </p:nvPr>
        </p:nvSpPr>
        <p:spPr>
          <a:xfrm>
            <a:off x="225759" y="471451"/>
            <a:ext cx="6812777"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dirty="0"/>
              <a:t>When and Why to Use </a:t>
            </a:r>
            <a:r>
              <a:rPr lang="en-US" dirty="0" err="1"/>
              <a:t>useContext</a:t>
            </a:r>
            <a:endParaRPr dirty="0"/>
          </a:p>
        </p:txBody>
      </p:sp>
      <p:sp>
        <p:nvSpPr>
          <p:cNvPr id="124" name="Google Shape;124;p5">
            <a:extLst>
              <a:ext uri="{FF2B5EF4-FFF2-40B4-BE49-F238E27FC236}">
                <a16:creationId xmlns:a16="http://schemas.microsoft.com/office/drawing/2014/main" id="{51FE806F-0AC2-B2B5-65D8-BFD0CDA1D205}"/>
              </a:ext>
            </a:extLst>
          </p:cNvPr>
          <p:cNvSpPr/>
          <p:nvPr/>
        </p:nvSpPr>
        <p:spPr>
          <a:xfrm>
            <a:off x="8321154" y="4155977"/>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5">
            <a:extLst>
              <a:ext uri="{FF2B5EF4-FFF2-40B4-BE49-F238E27FC236}">
                <a16:creationId xmlns:a16="http://schemas.microsoft.com/office/drawing/2014/main" id="{877F76CC-0F73-BBB5-4077-8DFA7E9734A2}"/>
              </a:ext>
            </a:extLst>
          </p:cNvPr>
          <p:cNvCxnSpPr/>
          <p:nvPr/>
        </p:nvCxnSpPr>
        <p:spPr>
          <a:xfrm flipH="1">
            <a:off x="225759" y="1082618"/>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26" name="Google Shape;126;p5">
            <a:extLst>
              <a:ext uri="{FF2B5EF4-FFF2-40B4-BE49-F238E27FC236}">
                <a16:creationId xmlns:a16="http://schemas.microsoft.com/office/drawing/2014/main" id="{89FE6329-A8A3-C364-AAE2-EF6BFEE77A99}"/>
              </a:ext>
            </a:extLst>
          </p:cNvPr>
          <p:cNvCxnSpPr/>
          <p:nvPr/>
        </p:nvCxnSpPr>
        <p:spPr>
          <a:xfrm rot="10800000" flipH="1">
            <a:off x="7828036" y="46309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32" name="Google Shape;132;p5">
            <a:extLst>
              <a:ext uri="{FF2B5EF4-FFF2-40B4-BE49-F238E27FC236}">
                <a16:creationId xmlns:a16="http://schemas.microsoft.com/office/drawing/2014/main" id="{2289581B-4B22-1174-82F2-3FBB9C779A54}"/>
              </a:ext>
            </a:extLst>
          </p:cNvPr>
          <p:cNvGrpSpPr/>
          <p:nvPr/>
        </p:nvGrpSpPr>
        <p:grpSpPr>
          <a:xfrm>
            <a:off x="8263605" y="512563"/>
            <a:ext cx="166034" cy="376156"/>
            <a:chOff x="690709" y="1212543"/>
            <a:chExt cx="222000" cy="502950"/>
          </a:xfrm>
        </p:grpSpPr>
        <p:sp>
          <p:nvSpPr>
            <p:cNvPr id="133" name="Google Shape;133;p5">
              <a:extLst>
                <a:ext uri="{FF2B5EF4-FFF2-40B4-BE49-F238E27FC236}">
                  <a16:creationId xmlns:a16="http://schemas.microsoft.com/office/drawing/2014/main" id="{DBEB04B8-7B3A-2D25-5C3B-2D8EA6123FAB}"/>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a:extLst>
                <a:ext uri="{FF2B5EF4-FFF2-40B4-BE49-F238E27FC236}">
                  <a16:creationId xmlns:a16="http://schemas.microsoft.com/office/drawing/2014/main" id="{ABDC5544-25AC-E2CC-26D4-4DBD6DADBA1F}"/>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5">
            <a:extLst>
              <a:ext uri="{FF2B5EF4-FFF2-40B4-BE49-F238E27FC236}">
                <a16:creationId xmlns:a16="http://schemas.microsoft.com/office/drawing/2014/main" id="{0E4F85FF-C672-41DB-3234-D29937C954ED}"/>
              </a:ext>
            </a:extLst>
          </p:cNvPr>
          <p:cNvSpPr txBox="1">
            <a:spLocks noGrp="1"/>
          </p:cNvSpPr>
          <p:nvPr>
            <p:ph type="subTitle" idx="1"/>
          </p:nvPr>
        </p:nvSpPr>
        <p:spPr>
          <a:xfrm>
            <a:off x="263946" y="1112551"/>
            <a:ext cx="8337361" cy="4154943"/>
          </a:xfrm>
          <a:prstGeom prst="rect">
            <a:avLst/>
          </a:prstGeom>
          <a:noFill/>
          <a:ln>
            <a:noFill/>
          </a:ln>
        </p:spPr>
        <p:txBody>
          <a:bodyPr spcFirstLastPara="1" wrap="square" lIns="91425" tIns="45700" rIns="91425" bIns="45700" anchor="ctr" anchorCtr="0">
            <a:spAutoFit/>
          </a:bodyPr>
          <a:lstStyle/>
          <a:p>
            <a:pPr marL="139700" lvl="0" indent="0">
              <a:lnSpc>
                <a:spcPct val="150000"/>
              </a:lnSpc>
              <a:buNone/>
            </a:pPr>
            <a:r>
              <a:rPr lang="en-US" sz="1600" dirty="0"/>
              <a:t>You should consider using </a:t>
            </a:r>
            <a:r>
              <a:rPr lang="en-US" sz="1600" dirty="0" err="1"/>
              <a:t>useContext</a:t>
            </a:r>
            <a:r>
              <a:rPr lang="en-US" sz="1600" dirty="0"/>
              <a:t> when:</a:t>
            </a:r>
          </a:p>
          <a:p>
            <a:pPr>
              <a:lnSpc>
                <a:spcPct val="150000"/>
              </a:lnSpc>
            </a:pPr>
            <a:r>
              <a:rPr lang="en-US" sz="1600" b="1" dirty="0"/>
              <a:t>You have "global" data: </a:t>
            </a:r>
            <a:r>
              <a:rPr lang="en-US" sz="1600" dirty="0"/>
              <a:t>This is data that many components in your app need to access, such as user authentication status, theme (e.g., light or dark mode), or in our case, a </a:t>
            </a:r>
            <a:r>
              <a:rPr lang="en-US" sz="1600" u="sng" dirty="0"/>
              <a:t>list of favorite movies.</a:t>
            </a:r>
          </a:p>
          <a:p>
            <a:pPr>
              <a:lnSpc>
                <a:spcPct val="150000"/>
              </a:lnSpc>
            </a:pPr>
            <a:r>
              <a:rPr lang="en-US" sz="1600" b="1" dirty="0"/>
              <a:t>You want to avoid prop drilling: </a:t>
            </a:r>
            <a:r>
              <a:rPr lang="en-US" sz="1600" dirty="0"/>
              <a:t>As your application grows, passing props through many layers can make your code messy and difficult to maintain. </a:t>
            </a:r>
            <a:r>
              <a:rPr lang="en-US" sz="1600" dirty="0" err="1"/>
              <a:t>useContext</a:t>
            </a:r>
            <a:r>
              <a:rPr lang="en-US" sz="1600" dirty="0"/>
              <a:t> simplifies this by providing a more direct way to access data.</a:t>
            </a:r>
          </a:p>
          <a:p>
            <a:pPr>
              <a:lnSpc>
                <a:spcPct val="150000"/>
              </a:lnSpc>
            </a:pPr>
            <a:r>
              <a:rPr lang="en-US" sz="1600" b="1" dirty="0"/>
              <a:t>You want to manage state in a centralized location: </a:t>
            </a:r>
            <a:r>
              <a:rPr lang="en-US" sz="1600" dirty="0"/>
              <a:t>By using context, you can manage the state of your application in one place, making it easier to reason about and debug.</a:t>
            </a:r>
          </a:p>
          <a:p>
            <a:pPr>
              <a:lnSpc>
                <a:spcPct val="150000"/>
              </a:lnSpc>
            </a:pPr>
            <a:endParaRPr lang="en-US" sz="1600" dirty="0"/>
          </a:p>
        </p:txBody>
      </p:sp>
    </p:spTree>
    <p:extLst>
      <p:ext uri="{BB962C8B-B14F-4D97-AF65-F5344CB8AC3E}">
        <p14:creationId xmlns:p14="http://schemas.microsoft.com/office/powerpoint/2010/main" val="957166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F06E2EAB-E4F6-ED3E-B9A3-76D96541CA72}"/>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A6227E59-C77E-DA67-8E34-86D96049B1CA}"/>
              </a:ext>
            </a:extLst>
          </p:cNvPr>
          <p:cNvSpPr/>
          <p:nvPr/>
        </p:nvSpPr>
        <p:spPr>
          <a:xfrm>
            <a:off x="721112" y="3806283"/>
            <a:ext cx="2706029" cy="98130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4E9596-7BF5-E0A7-6972-9C28FBE08BE0}"/>
              </a:ext>
            </a:extLst>
          </p:cNvPr>
          <p:cNvPicPr>
            <a:picLocks noChangeAspect="1"/>
          </p:cNvPicPr>
          <p:nvPr/>
        </p:nvPicPr>
        <p:blipFill>
          <a:blip r:embed="rId3"/>
          <a:stretch>
            <a:fillRect/>
          </a:stretch>
        </p:blipFill>
        <p:spPr>
          <a:xfrm>
            <a:off x="4050098" y="828923"/>
            <a:ext cx="4433993" cy="3308264"/>
          </a:xfrm>
          <a:prstGeom prst="rect">
            <a:avLst/>
          </a:prstGeom>
        </p:spPr>
      </p:pic>
      <p:sp>
        <p:nvSpPr>
          <p:cNvPr id="123" name="Google Shape;123;p5">
            <a:extLst>
              <a:ext uri="{FF2B5EF4-FFF2-40B4-BE49-F238E27FC236}">
                <a16:creationId xmlns:a16="http://schemas.microsoft.com/office/drawing/2014/main" id="{26BD3959-4355-F91D-7FC4-B64D2CC7659C}"/>
              </a:ext>
            </a:extLst>
          </p:cNvPr>
          <p:cNvSpPr txBox="1">
            <a:spLocks noGrp="1"/>
          </p:cNvSpPr>
          <p:nvPr>
            <p:ph type="title"/>
          </p:nvPr>
        </p:nvSpPr>
        <p:spPr>
          <a:xfrm>
            <a:off x="225759" y="471451"/>
            <a:ext cx="6812777"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dirty="0"/>
              <a:t>How to </a:t>
            </a:r>
            <a:r>
              <a:rPr lang="en-US" dirty="0" err="1"/>
              <a:t>useContext</a:t>
            </a:r>
            <a:endParaRPr dirty="0"/>
          </a:p>
        </p:txBody>
      </p:sp>
      <p:sp>
        <p:nvSpPr>
          <p:cNvPr id="124" name="Google Shape;124;p5">
            <a:extLst>
              <a:ext uri="{FF2B5EF4-FFF2-40B4-BE49-F238E27FC236}">
                <a16:creationId xmlns:a16="http://schemas.microsoft.com/office/drawing/2014/main" id="{7C47D97C-693A-1B51-274D-316CADBB383B}"/>
              </a:ext>
            </a:extLst>
          </p:cNvPr>
          <p:cNvSpPr/>
          <p:nvPr/>
        </p:nvSpPr>
        <p:spPr>
          <a:xfrm>
            <a:off x="8321154" y="4155977"/>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5">
            <a:extLst>
              <a:ext uri="{FF2B5EF4-FFF2-40B4-BE49-F238E27FC236}">
                <a16:creationId xmlns:a16="http://schemas.microsoft.com/office/drawing/2014/main" id="{B9DEA34C-B37C-4F8A-59E3-85502B607C57}"/>
              </a:ext>
            </a:extLst>
          </p:cNvPr>
          <p:cNvCxnSpPr/>
          <p:nvPr/>
        </p:nvCxnSpPr>
        <p:spPr>
          <a:xfrm flipH="1">
            <a:off x="225759" y="1082618"/>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26" name="Google Shape;126;p5">
            <a:extLst>
              <a:ext uri="{FF2B5EF4-FFF2-40B4-BE49-F238E27FC236}">
                <a16:creationId xmlns:a16="http://schemas.microsoft.com/office/drawing/2014/main" id="{F7DCCE1A-2B33-F1ED-F7A3-9F50F567FD7D}"/>
              </a:ext>
            </a:extLst>
          </p:cNvPr>
          <p:cNvCxnSpPr/>
          <p:nvPr/>
        </p:nvCxnSpPr>
        <p:spPr>
          <a:xfrm rot="10800000" flipH="1">
            <a:off x="7828036" y="46309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32" name="Google Shape;132;p5">
            <a:extLst>
              <a:ext uri="{FF2B5EF4-FFF2-40B4-BE49-F238E27FC236}">
                <a16:creationId xmlns:a16="http://schemas.microsoft.com/office/drawing/2014/main" id="{F9D9D41C-6589-548F-6220-A893057A50A3}"/>
              </a:ext>
            </a:extLst>
          </p:cNvPr>
          <p:cNvGrpSpPr/>
          <p:nvPr/>
        </p:nvGrpSpPr>
        <p:grpSpPr>
          <a:xfrm>
            <a:off x="8263605" y="512563"/>
            <a:ext cx="166034" cy="376156"/>
            <a:chOff x="690709" y="1212543"/>
            <a:chExt cx="222000" cy="502950"/>
          </a:xfrm>
        </p:grpSpPr>
        <p:sp>
          <p:nvSpPr>
            <p:cNvPr id="133" name="Google Shape;133;p5">
              <a:extLst>
                <a:ext uri="{FF2B5EF4-FFF2-40B4-BE49-F238E27FC236}">
                  <a16:creationId xmlns:a16="http://schemas.microsoft.com/office/drawing/2014/main" id="{364F279D-FA70-6E56-6F0D-5521BABA47EF}"/>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a:extLst>
                <a:ext uri="{FF2B5EF4-FFF2-40B4-BE49-F238E27FC236}">
                  <a16:creationId xmlns:a16="http://schemas.microsoft.com/office/drawing/2014/main" id="{49A23D92-4397-294E-2242-0305C127728E}"/>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Subtitle 1">
            <a:extLst>
              <a:ext uri="{FF2B5EF4-FFF2-40B4-BE49-F238E27FC236}">
                <a16:creationId xmlns:a16="http://schemas.microsoft.com/office/drawing/2014/main" id="{6C51BC47-F7D7-8083-7149-1BB4030803B8}"/>
              </a:ext>
            </a:extLst>
          </p:cNvPr>
          <p:cNvSpPr>
            <a:spLocks noGrp="1" noChangeArrowheads="1"/>
          </p:cNvSpPr>
          <p:nvPr>
            <p:ph type="subTitle" idx="1"/>
          </p:nvPr>
        </p:nvSpPr>
        <p:spPr bwMode="auto">
          <a:xfrm>
            <a:off x="225759" y="1112551"/>
            <a:ext cx="367657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Create context:</a:t>
            </a:r>
            <a:r>
              <a:rPr lang="en-US" altLang="en-US" sz="1800" dirty="0">
                <a:solidFill>
                  <a:schemeClr val="tx1"/>
                </a:solidFill>
                <a:latin typeface="Arial" panose="020B0604020202020204" pitchFamily="34" charset="0"/>
              </a:rPr>
              <a:t> </a:t>
            </a:r>
            <a:r>
              <a:rPr lang="en-US" altLang="en-US" sz="1800" b="1" dirty="0">
                <a:solidFill>
                  <a:schemeClr val="bg2"/>
                </a:solidFill>
                <a:latin typeface="Arial" panose="020B0604020202020204" pitchFamily="34" charset="0"/>
              </a:rPr>
              <a:t>like making a menu</a:t>
            </a:r>
            <a:endParaRPr kumimoji="0" lang="en-US" altLang="en-US" sz="1800" b="1"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Provider: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providing the menu so anyone can see it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useContext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the actual client seeing the menu</a:t>
            </a: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sp>
        <p:nvSpPr>
          <p:cNvPr id="5" name="Speech Bubble: Rectangle with Corners Rounded 4">
            <a:extLst>
              <a:ext uri="{FF2B5EF4-FFF2-40B4-BE49-F238E27FC236}">
                <a16:creationId xmlns:a16="http://schemas.microsoft.com/office/drawing/2014/main" id="{0DD99949-4A91-4AEB-42E3-21D0B696C9C8}"/>
              </a:ext>
            </a:extLst>
          </p:cNvPr>
          <p:cNvSpPr/>
          <p:nvPr/>
        </p:nvSpPr>
        <p:spPr>
          <a:xfrm>
            <a:off x="8006168" y="1583473"/>
            <a:ext cx="1219200" cy="282498"/>
          </a:xfrm>
          <a:prstGeom prst="wedgeRoundRectCallout">
            <a:avLst>
              <a:gd name="adj1" fmla="val -63516"/>
              <a:gd name="adj2" fmla="val 12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9BF2A5-6AB9-72A3-8F57-17B253C90BF3}"/>
              </a:ext>
            </a:extLst>
          </p:cNvPr>
          <p:cNvSpPr txBox="1"/>
          <p:nvPr/>
        </p:nvSpPr>
        <p:spPr>
          <a:xfrm>
            <a:off x="8010452" y="1570833"/>
            <a:ext cx="1214916" cy="307777"/>
          </a:xfrm>
          <a:prstGeom prst="rect">
            <a:avLst/>
          </a:prstGeom>
          <a:noFill/>
        </p:spPr>
        <p:txBody>
          <a:bodyPr wrap="square">
            <a:spAutoFit/>
          </a:bodyPr>
          <a:lstStyle/>
          <a:p>
            <a:pPr algn="ctr"/>
            <a:r>
              <a:rPr kumimoji="0" lang="en-US" altLang="en-US" sz="1400" b="1" i="0" u="none" strike="noStrike" cap="none" normalizeH="0" baseline="0" dirty="0">
                <a:ln>
                  <a:noFill/>
                </a:ln>
                <a:solidFill>
                  <a:schemeClr val="tx2"/>
                </a:solidFill>
                <a:effectLst/>
                <a:latin typeface="Arial" panose="020B0604020202020204" pitchFamily="34" charset="0"/>
              </a:rPr>
              <a:t>Creating</a:t>
            </a:r>
            <a:endParaRPr lang="en-US" dirty="0">
              <a:solidFill>
                <a:schemeClr val="tx2"/>
              </a:solidFill>
            </a:endParaRPr>
          </a:p>
        </p:txBody>
      </p:sp>
      <p:sp>
        <p:nvSpPr>
          <p:cNvPr id="8" name="Speech Bubble: Rectangle with Corners Rounded 7">
            <a:extLst>
              <a:ext uri="{FF2B5EF4-FFF2-40B4-BE49-F238E27FC236}">
                <a16:creationId xmlns:a16="http://schemas.microsoft.com/office/drawing/2014/main" id="{BEB26D53-1FA6-D708-D81E-6F6B52B6A8C6}"/>
              </a:ext>
            </a:extLst>
          </p:cNvPr>
          <p:cNvSpPr/>
          <p:nvPr/>
        </p:nvSpPr>
        <p:spPr>
          <a:xfrm>
            <a:off x="6642841" y="3113525"/>
            <a:ext cx="1219200" cy="282498"/>
          </a:xfrm>
          <a:prstGeom prst="wedgeRoundRectCallout">
            <a:avLst>
              <a:gd name="adj1" fmla="val -63516"/>
              <a:gd name="adj2" fmla="val 12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b="1" dirty="0">
                <a:solidFill>
                  <a:schemeClr val="tx2"/>
                </a:solidFill>
                <a:latin typeface="Arial" panose="020B0604020202020204" pitchFamily="34" charset="0"/>
              </a:rPr>
              <a:t>Provide</a:t>
            </a:r>
            <a:endParaRPr lang="en-US" dirty="0"/>
          </a:p>
        </p:txBody>
      </p:sp>
      <p:sp>
        <p:nvSpPr>
          <p:cNvPr id="9" name="TextBox 8">
            <a:extLst>
              <a:ext uri="{FF2B5EF4-FFF2-40B4-BE49-F238E27FC236}">
                <a16:creationId xmlns:a16="http://schemas.microsoft.com/office/drawing/2014/main" id="{4F282559-FDB6-3D82-7B70-DEDE9746175B}"/>
              </a:ext>
            </a:extLst>
          </p:cNvPr>
          <p:cNvSpPr txBox="1"/>
          <p:nvPr/>
        </p:nvSpPr>
        <p:spPr>
          <a:xfrm>
            <a:off x="837910" y="3923051"/>
            <a:ext cx="2452270" cy="707886"/>
          </a:xfrm>
          <a:prstGeom prst="rect">
            <a:avLst/>
          </a:prstGeom>
          <a:noFill/>
        </p:spPr>
        <p:txBody>
          <a:bodyPr wrap="square">
            <a:spAutoFit/>
          </a:bodyPr>
          <a:lstStyle/>
          <a:p>
            <a:pPr algn="ctr"/>
            <a:r>
              <a:rPr kumimoji="0" lang="en-US" altLang="en-US" sz="2000" b="1" i="0" u="none" strike="noStrike" cap="none" normalizeH="0" baseline="0" dirty="0">
                <a:ln>
                  <a:noFill/>
                </a:ln>
                <a:solidFill>
                  <a:schemeClr val="tx1"/>
                </a:solidFill>
                <a:effectLst/>
                <a:latin typeface="Arial" panose="020B0604020202020204" pitchFamily="34" charset="0"/>
                <a:hlinkClick r:id="rId4">
                  <a:extLst>
                    <a:ext uri="{A12FA001-AC4F-418D-AE19-62706E023703}">
                      <ahyp:hlinkClr xmlns:ahyp="http://schemas.microsoft.com/office/drawing/2018/hyperlinkcolor" val="tx"/>
                    </a:ext>
                  </a:extLst>
                </a:hlinkClick>
              </a:rPr>
              <a:t>Click here to try demo</a:t>
            </a:r>
            <a:endParaRPr lang="en-US" sz="2000" dirty="0">
              <a:solidFill>
                <a:schemeClr val="tx1"/>
              </a:solidFill>
            </a:endParaRPr>
          </a:p>
        </p:txBody>
      </p:sp>
    </p:spTree>
    <p:extLst>
      <p:ext uri="{BB962C8B-B14F-4D97-AF65-F5344CB8AC3E}">
        <p14:creationId xmlns:p14="http://schemas.microsoft.com/office/powerpoint/2010/main" val="184003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1E4A353D-74F3-D273-E5D3-3E5592B9EA64}"/>
            </a:ext>
          </a:extLst>
        </p:cNvPr>
        <p:cNvGrpSpPr/>
        <p:nvPr/>
      </p:nvGrpSpPr>
      <p:grpSpPr>
        <a:xfrm>
          <a:off x="0" y="0"/>
          <a:ext cx="0" cy="0"/>
          <a:chOff x="0" y="0"/>
          <a:chExt cx="0" cy="0"/>
        </a:xfrm>
      </p:grpSpPr>
      <p:sp>
        <p:nvSpPr>
          <p:cNvPr id="123" name="Google Shape;123;p5">
            <a:extLst>
              <a:ext uri="{FF2B5EF4-FFF2-40B4-BE49-F238E27FC236}">
                <a16:creationId xmlns:a16="http://schemas.microsoft.com/office/drawing/2014/main" id="{B8F32C4E-5667-192F-A6F5-584912104866}"/>
              </a:ext>
            </a:extLst>
          </p:cNvPr>
          <p:cNvSpPr txBox="1">
            <a:spLocks noGrp="1"/>
          </p:cNvSpPr>
          <p:nvPr>
            <p:ph type="title"/>
          </p:nvPr>
        </p:nvSpPr>
        <p:spPr>
          <a:xfrm>
            <a:off x="91945" y="37497"/>
            <a:ext cx="6812777"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dirty="0"/>
              <a:t>How to </a:t>
            </a:r>
            <a:r>
              <a:rPr lang="en-US" dirty="0" err="1"/>
              <a:t>useContext</a:t>
            </a:r>
            <a:endParaRPr dirty="0"/>
          </a:p>
        </p:txBody>
      </p:sp>
      <p:cxnSp>
        <p:nvCxnSpPr>
          <p:cNvPr id="125" name="Google Shape;125;p5">
            <a:extLst>
              <a:ext uri="{FF2B5EF4-FFF2-40B4-BE49-F238E27FC236}">
                <a16:creationId xmlns:a16="http://schemas.microsoft.com/office/drawing/2014/main" id="{5D68F839-2FA6-73AA-E1EF-7FCA3B6783E0}"/>
              </a:ext>
            </a:extLst>
          </p:cNvPr>
          <p:cNvCxnSpPr/>
          <p:nvPr/>
        </p:nvCxnSpPr>
        <p:spPr>
          <a:xfrm flipH="1">
            <a:off x="225759" y="1082618"/>
            <a:ext cx="1134600" cy="418800"/>
          </a:xfrm>
          <a:prstGeom prst="bentConnector2">
            <a:avLst/>
          </a:prstGeom>
          <a:noFill/>
          <a:ln w="9525" cap="flat" cmpd="sng">
            <a:solidFill>
              <a:srgbClr val="5C3DA4"/>
            </a:solidFill>
            <a:prstDash val="dash"/>
            <a:round/>
            <a:headEnd type="diamond" w="med" len="med"/>
            <a:tailEnd type="diamond" w="med" len="med"/>
          </a:ln>
        </p:spPr>
      </p:cxnSp>
      <p:grpSp>
        <p:nvGrpSpPr>
          <p:cNvPr id="132" name="Google Shape;132;p5">
            <a:extLst>
              <a:ext uri="{FF2B5EF4-FFF2-40B4-BE49-F238E27FC236}">
                <a16:creationId xmlns:a16="http://schemas.microsoft.com/office/drawing/2014/main" id="{41E28871-4B76-52D8-66A5-E8676EC62F97}"/>
              </a:ext>
            </a:extLst>
          </p:cNvPr>
          <p:cNvGrpSpPr/>
          <p:nvPr/>
        </p:nvGrpSpPr>
        <p:grpSpPr>
          <a:xfrm>
            <a:off x="8263605" y="512563"/>
            <a:ext cx="166034" cy="376156"/>
            <a:chOff x="690709" y="1212543"/>
            <a:chExt cx="222000" cy="502950"/>
          </a:xfrm>
        </p:grpSpPr>
        <p:sp>
          <p:nvSpPr>
            <p:cNvPr id="133" name="Google Shape;133;p5">
              <a:extLst>
                <a:ext uri="{FF2B5EF4-FFF2-40B4-BE49-F238E27FC236}">
                  <a16:creationId xmlns:a16="http://schemas.microsoft.com/office/drawing/2014/main" id="{C603FB4D-AE07-BE35-D6F9-437BCCDA1EF5}"/>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a:extLst>
                <a:ext uri="{FF2B5EF4-FFF2-40B4-BE49-F238E27FC236}">
                  <a16:creationId xmlns:a16="http://schemas.microsoft.com/office/drawing/2014/main" id="{2A1B2676-C748-1666-B2ED-50A533DCAC63}"/>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 name="Picture 11">
            <a:extLst>
              <a:ext uri="{FF2B5EF4-FFF2-40B4-BE49-F238E27FC236}">
                <a16:creationId xmlns:a16="http://schemas.microsoft.com/office/drawing/2014/main" id="{2327CEC6-CC41-BFD0-5627-4D9CF439899A}"/>
              </a:ext>
            </a:extLst>
          </p:cNvPr>
          <p:cNvPicPr>
            <a:picLocks noChangeAspect="1"/>
          </p:cNvPicPr>
          <p:nvPr/>
        </p:nvPicPr>
        <p:blipFill>
          <a:blip r:embed="rId3"/>
          <a:srcRect r="10282" b="9923"/>
          <a:stretch>
            <a:fillRect/>
          </a:stretch>
        </p:blipFill>
        <p:spPr>
          <a:xfrm>
            <a:off x="381192" y="595580"/>
            <a:ext cx="8381616" cy="4484430"/>
          </a:xfrm>
          <a:prstGeom prst="rect">
            <a:avLst/>
          </a:prstGeom>
        </p:spPr>
      </p:pic>
      <p:sp>
        <p:nvSpPr>
          <p:cNvPr id="13" name="Speech Bubble: Rectangle with Corners Rounded 12">
            <a:extLst>
              <a:ext uri="{FF2B5EF4-FFF2-40B4-BE49-F238E27FC236}">
                <a16:creationId xmlns:a16="http://schemas.microsoft.com/office/drawing/2014/main" id="{8AE934C9-690D-703B-7D75-1336C56D32FA}"/>
              </a:ext>
            </a:extLst>
          </p:cNvPr>
          <p:cNvSpPr/>
          <p:nvPr/>
        </p:nvSpPr>
        <p:spPr>
          <a:xfrm>
            <a:off x="3783573" y="2276613"/>
            <a:ext cx="1739998" cy="282498"/>
          </a:xfrm>
          <a:prstGeom prst="wedgeRoundRectCallout">
            <a:avLst>
              <a:gd name="adj1" fmla="val -63516"/>
              <a:gd name="adj2" fmla="val 12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A5D99AA-6191-7307-F6A6-83783008521D}"/>
              </a:ext>
            </a:extLst>
          </p:cNvPr>
          <p:cNvSpPr txBox="1"/>
          <p:nvPr/>
        </p:nvSpPr>
        <p:spPr>
          <a:xfrm>
            <a:off x="3787857" y="2263973"/>
            <a:ext cx="1735714" cy="307777"/>
          </a:xfrm>
          <a:prstGeom prst="rect">
            <a:avLst/>
          </a:prstGeom>
          <a:noFill/>
        </p:spPr>
        <p:txBody>
          <a:bodyPr wrap="square">
            <a:spAutoFit/>
          </a:bodyPr>
          <a:lstStyle/>
          <a:p>
            <a:pPr algn="ctr"/>
            <a:r>
              <a:rPr kumimoji="0" lang="en-US" altLang="en-US" sz="1400" b="1" i="0" u="none" strike="noStrike" cap="none" normalizeH="0" baseline="0" dirty="0">
                <a:ln>
                  <a:noFill/>
                </a:ln>
                <a:solidFill>
                  <a:schemeClr val="tx2"/>
                </a:solidFill>
                <a:effectLst/>
                <a:latin typeface="Arial" panose="020B0604020202020204" pitchFamily="34" charset="0"/>
              </a:rPr>
              <a:t>Using the context</a:t>
            </a:r>
            <a:endParaRPr lang="en-US" dirty="0">
              <a:solidFill>
                <a:schemeClr val="tx2"/>
              </a:solidFill>
            </a:endParaRPr>
          </a:p>
        </p:txBody>
      </p:sp>
      <p:sp>
        <p:nvSpPr>
          <p:cNvPr id="15" name="Speech Bubble: Rectangle with Corners Rounded 14">
            <a:extLst>
              <a:ext uri="{FF2B5EF4-FFF2-40B4-BE49-F238E27FC236}">
                <a16:creationId xmlns:a16="http://schemas.microsoft.com/office/drawing/2014/main" id="{332C40BB-5D5A-8820-6F47-BAE9E84A3F4E}"/>
              </a:ext>
            </a:extLst>
          </p:cNvPr>
          <p:cNvSpPr/>
          <p:nvPr/>
        </p:nvSpPr>
        <p:spPr>
          <a:xfrm>
            <a:off x="1954773" y="1665248"/>
            <a:ext cx="2193482" cy="282498"/>
          </a:xfrm>
          <a:prstGeom prst="wedgeRoundRectCallout">
            <a:avLst>
              <a:gd name="adj1" fmla="val -63516"/>
              <a:gd name="adj2" fmla="val 12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A720D3-1509-3522-C0BB-6E0B34EE9985}"/>
              </a:ext>
            </a:extLst>
          </p:cNvPr>
          <p:cNvSpPr txBox="1"/>
          <p:nvPr/>
        </p:nvSpPr>
        <p:spPr>
          <a:xfrm>
            <a:off x="1959057" y="1652608"/>
            <a:ext cx="2137158" cy="307777"/>
          </a:xfrm>
          <a:prstGeom prst="rect">
            <a:avLst/>
          </a:prstGeom>
          <a:noFill/>
        </p:spPr>
        <p:txBody>
          <a:bodyPr wrap="square">
            <a:spAutoFit/>
          </a:bodyPr>
          <a:lstStyle/>
          <a:p>
            <a:pPr algn="ctr"/>
            <a:r>
              <a:rPr kumimoji="0" lang="en-US" altLang="en-US" sz="1400" b="1" i="0" u="none" strike="noStrike" cap="none" normalizeH="0" baseline="0" dirty="0">
                <a:ln>
                  <a:noFill/>
                </a:ln>
                <a:solidFill>
                  <a:schemeClr val="tx2"/>
                </a:solidFill>
                <a:effectLst/>
                <a:latin typeface="Arial" panose="020B0604020202020204" pitchFamily="34" charset="0"/>
              </a:rPr>
              <a:t>Not passing props</a:t>
            </a:r>
            <a:endParaRPr lang="en-US" dirty="0">
              <a:solidFill>
                <a:schemeClr val="tx2"/>
              </a:solidFill>
            </a:endParaRPr>
          </a:p>
        </p:txBody>
      </p:sp>
      <p:sp>
        <p:nvSpPr>
          <p:cNvPr id="17" name="Speech Bubble: Rectangle with Corners Rounded 16">
            <a:extLst>
              <a:ext uri="{FF2B5EF4-FFF2-40B4-BE49-F238E27FC236}">
                <a16:creationId xmlns:a16="http://schemas.microsoft.com/office/drawing/2014/main" id="{15AF6AEA-42A0-30F7-2C35-ED6FD6846EB9}"/>
              </a:ext>
            </a:extLst>
          </p:cNvPr>
          <p:cNvSpPr/>
          <p:nvPr/>
        </p:nvSpPr>
        <p:spPr>
          <a:xfrm>
            <a:off x="4651430" y="4545227"/>
            <a:ext cx="3176726" cy="282498"/>
          </a:xfrm>
          <a:prstGeom prst="wedgeRoundRectCallout">
            <a:avLst>
              <a:gd name="adj1" fmla="val -46853"/>
              <a:gd name="adj2" fmla="val -10328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80F47C0-4830-4CDB-8748-8C31D5550AE4}"/>
              </a:ext>
            </a:extLst>
          </p:cNvPr>
          <p:cNvSpPr txBox="1"/>
          <p:nvPr/>
        </p:nvSpPr>
        <p:spPr>
          <a:xfrm>
            <a:off x="4655713" y="4532587"/>
            <a:ext cx="3120403" cy="307777"/>
          </a:xfrm>
          <a:prstGeom prst="rect">
            <a:avLst/>
          </a:prstGeom>
          <a:noFill/>
        </p:spPr>
        <p:txBody>
          <a:bodyPr wrap="square">
            <a:spAutoFit/>
          </a:bodyPr>
          <a:lstStyle/>
          <a:p>
            <a:pPr algn="ctr"/>
            <a:r>
              <a:rPr kumimoji="0" lang="en-US" altLang="en-US" sz="1400" b="1" i="0" u="none" strike="noStrike" cap="none" normalizeH="0" baseline="0" dirty="0">
                <a:ln>
                  <a:noFill/>
                </a:ln>
                <a:solidFill>
                  <a:schemeClr val="tx2"/>
                </a:solidFill>
                <a:effectLst/>
                <a:latin typeface="Arial" panose="020B0604020202020204" pitchFamily="34" charset="0"/>
              </a:rPr>
              <a:t>Applying theme based on it</a:t>
            </a:r>
            <a:endParaRPr lang="en-US" dirty="0">
              <a:solidFill>
                <a:schemeClr val="tx2"/>
              </a:solidFill>
            </a:endParaRPr>
          </a:p>
        </p:txBody>
      </p:sp>
    </p:spTree>
    <p:extLst>
      <p:ext uri="{BB962C8B-B14F-4D97-AF65-F5344CB8AC3E}">
        <p14:creationId xmlns:p14="http://schemas.microsoft.com/office/powerpoint/2010/main" val="756023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3B6B9A5E-F5C3-D575-E2C0-6C3222D8633D}"/>
            </a:ext>
          </a:extLst>
        </p:cNvPr>
        <p:cNvGrpSpPr/>
        <p:nvPr/>
      </p:nvGrpSpPr>
      <p:grpSpPr>
        <a:xfrm>
          <a:off x="0" y="0"/>
          <a:ext cx="0" cy="0"/>
          <a:chOff x="0" y="0"/>
          <a:chExt cx="0" cy="0"/>
        </a:xfrm>
      </p:grpSpPr>
      <p:sp>
        <p:nvSpPr>
          <p:cNvPr id="123" name="Google Shape;123;p5">
            <a:extLst>
              <a:ext uri="{FF2B5EF4-FFF2-40B4-BE49-F238E27FC236}">
                <a16:creationId xmlns:a16="http://schemas.microsoft.com/office/drawing/2014/main" id="{19D8C2B1-DAA0-16F6-B95E-6BF14073CB7D}"/>
              </a:ext>
            </a:extLst>
          </p:cNvPr>
          <p:cNvSpPr txBox="1">
            <a:spLocks noGrp="1"/>
          </p:cNvSpPr>
          <p:nvPr>
            <p:ph type="title"/>
          </p:nvPr>
        </p:nvSpPr>
        <p:spPr>
          <a:xfrm>
            <a:off x="225759" y="471451"/>
            <a:ext cx="6812777"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dirty="0"/>
              <a:t>How to </a:t>
            </a:r>
            <a:r>
              <a:rPr lang="en-US" dirty="0" err="1"/>
              <a:t>useContext</a:t>
            </a:r>
            <a:endParaRPr dirty="0"/>
          </a:p>
        </p:txBody>
      </p:sp>
      <p:sp>
        <p:nvSpPr>
          <p:cNvPr id="124" name="Google Shape;124;p5">
            <a:extLst>
              <a:ext uri="{FF2B5EF4-FFF2-40B4-BE49-F238E27FC236}">
                <a16:creationId xmlns:a16="http://schemas.microsoft.com/office/drawing/2014/main" id="{C0EB3A5D-32F7-E373-D926-3F017AEBF931}"/>
              </a:ext>
            </a:extLst>
          </p:cNvPr>
          <p:cNvSpPr/>
          <p:nvPr/>
        </p:nvSpPr>
        <p:spPr>
          <a:xfrm>
            <a:off x="8321154" y="4155977"/>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5">
            <a:extLst>
              <a:ext uri="{FF2B5EF4-FFF2-40B4-BE49-F238E27FC236}">
                <a16:creationId xmlns:a16="http://schemas.microsoft.com/office/drawing/2014/main" id="{AE4F943E-4873-3E11-3035-728AA785402D}"/>
              </a:ext>
            </a:extLst>
          </p:cNvPr>
          <p:cNvCxnSpPr/>
          <p:nvPr/>
        </p:nvCxnSpPr>
        <p:spPr>
          <a:xfrm flipH="1">
            <a:off x="225759" y="1082618"/>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26" name="Google Shape;126;p5">
            <a:extLst>
              <a:ext uri="{FF2B5EF4-FFF2-40B4-BE49-F238E27FC236}">
                <a16:creationId xmlns:a16="http://schemas.microsoft.com/office/drawing/2014/main" id="{B985B23A-760B-0121-25D9-DC644011BE61}"/>
              </a:ext>
            </a:extLst>
          </p:cNvPr>
          <p:cNvCxnSpPr/>
          <p:nvPr/>
        </p:nvCxnSpPr>
        <p:spPr>
          <a:xfrm rot="10800000" flipH="1">
            <a:off x="7828036" y="46309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32" name="Google Shape;132;p5">
            <a:extLst>
              <a:ext uri="{FF2B5EF4-FFF2-40B4-BE49-F238E27FC236}">
                <a16:creationId xmlns:a16="http://schemas.microsoft.com/office/drawing/2014/main" id="{3F65B86D-7F27-EE78-31EF-285CEB39A8B4}"/>
              </a:ext>
            </a:extLst>
          </p:cNvPr>
          <p:cNvGrpSpPr/>
          <p:nvPr/>
        </p:nvGrpSpPr>
        <p:grpSpPr>
          <a:xfrm>
            <a:off x="8263605" y="512563"/>
            <a:ext cx="166034" cy="376156"/>
            <a:chOff x="690709" y="1212543"/>
            <a:chExt cx="222000" cy="502950"/>
          </a:xfrm>
        </p:grpSpPr>
        <p:sp>
          <p:nvSpPr>
            <p:cNvPr id="133" name="Google Shape;133;p5">
              <a:extLst>
                <a:ext uri="{FF2B5EF4-FFF2-40B4-BE49-F238E27FC236}">
                  <a16:creationId xmlns:a16="http://schemas.microsoft.com/office/drawing/2014/main" id="{80BFFBEA-963B-9E40-51F6-5AA94DF52BD3}"/>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a:extLst>
                <a:ext uri="{FF2B5EF4-FFF2-40B4-BE49-F238E27FC236}">
                  <a16:creationId xmlns:a16="http://schemas.microsoft.com/office/drawing/2014/main" id="{06079711-4E39-83B0-AD49-FC9E49C8F84C}"/>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Subtitle 1">
            <a:extLst>
              <a:ext uri="{FF2B5EF4-FFF2-40B4-BE49-F238E27FC236}">
                <a16:creationId xmlns:a16="http://schemas.microsoft.com/office/drawing/2014/main" id="{D9CD7FF3-D4C6-7127-1248-CE5253A4FC96}"/>
              </a:ext>
            </a:extLst>
          </p:cNvPr>
          <p:cNvSpPr>
            <a:spLocks noGrp="1" noChangeArrowheads="1"/>
          </p:cNvSpPr>
          <p:nvPr>
            <p:ph type="subTitle" idx="1"/>
          </p:nvPr>
        </p:nvSpPr>
        <p:spPr bwMode="auto">
          <a:xfrm>
            <a:off x="225759" y="1112551"/>
            <a:ext cx="367657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Create context:</a:t>
            </a:r>
            <a:r>
              <a:rPr lang="en-US" altLang="en-US" sz="1800" dirty="0">
                <a:solidFill>
                  <a:schemeClr val="tx1"/>
                </a:solidFill>
                <a:latin typeface="Arial" panose="020B0604020202020204" pitchFamily="34" charset="0"/>
              </a:rPr>
              <a:t> </a:t>
            </a:r>
            <a:r>
              <a:rPr lang="en-US" altLang="en-US" sz="1800" b="1" dirty="0">
                <a:solidFill>
                  <a:schemeClr val="bg2"/>
                </a:solidFill>
                <a:latin typeface="Arial" panose="020B0604020202020204" pitchFamily="34" charset="0"/>
              </a:rPr>
              <a:t>like making a menu</a:t>
            </a:r>
            <a:endParaRPr kumimoji="0" lang="en-US" altLang="en-US" sz="1800" b="1"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Provider: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providing the menu so anyone can see it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useContext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the actual client seeing the menu</a:t>
            </a: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pic>
        <p:nvPicPr>
          <p:cNvPr id="4" name="Picture 3">
            <a:extLst>
              <a:ext uri="{FF2B5EF4-FFF2-40B4-BE49-F238E27FC236}">
                <a16:creationId xmlns:a16="http://schemas.microsoft.com/office/drawing/2014/main" id="{BABD0476-4236-C524-9990-79716A1E4E04}"/>
              </a:ext>
            </a:extLst>
          </p:cNvPr>
          <p:cNvPicPr>
            <a:picLocks noChangeAspect="1"/>
          </p:cNvPicPr>
          <p:nvPr/>
        </p:nvPicPr>
        <p:blipFill>
          <a:blip r:embed="rId3"/>
          <a:srcRect r="20612"/>
          <a:stretch>
            <a:fillRect/>
          </a:stretch>
        </p:blipFill>
        <p:spPr>
          <a:xfrm>
            <a:off x="3983700" y="1153557"/>
            <a:ext cx="5160300" cy="3063986"/>
          </a:xfrm>
          <a:prstGeom prst="rect">
            <a:avLst/>
          </a:prstGeom>
        </p:spPr>
      </p:pic>
      <p:sp>
        <p:nvSpPr>
          <p:cNvPr id="5" name="Speech Bubble: Rectangle with Corners Rounded 4">
            <a:extLst>
              <a:ext uri="{FF2B5EF4-FFF2-40B4-BE49-F238E27FC236}">
                <a16:creationId xmlns:a16="http://schemas.microsoft.com/office/drawing/2014/main" id="{7FBCB571-9502-541C-E23E-1983F1DF350A}"/>
              </a:ext>
            </a:extLst>
          </p:cNvPr>
          <p:cNvSpPr/>
          <p:nvPr/>
        </p:nvSpPr>
        <p:spPr>
          <a:xfrm>
            <a:off x="8006168" y="1583473"/>
            <a:ext cx="1219200" cy="282498"/>
          </a:xfrm>
          <a:prstGeom prst="wedgeRoundRectCallout">
            <a:avLst>
              <a:gd name="adj1" fmla="val -63516"/>
              <a:gd name="adj2" fmla="val 12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92006A-A550-C67C-F232-D7AB39EBA7A1}"/>
              </a:ext>
            </a:extLst>
          </p:cNvPr>
          <p:cNvSpPr txBox="1"/>
          <p:nvPr/>
        </p:nvSpPr>
        <p:spPr>
          <a:xfrm>
            <a:off x="8010452" y="1570833"/>
            <a:ext cx="1214916" cy="307777"/>
          </a:xfrm>
          <a:prstGeom prst="rect">
            <a:avLst/>
          </a:prstGeom>
          <a:noFill/>
        </p:spPr>
        <p:txBody>
          <a:bodyPr wrap="square">
            <a:spAutoFit/>
          </a:bodyPr>
          <a:lstStyle/>
          <a:p>
            <a:pPr algn="ctr"/>
            <a:r>
              <a:rPr kumimoji="0" lang="en-US" altLang="en-US" sz="1400" b="1" i="0" u="none" strike="noStrike" cap="none" normalizeH="0" baseline="0" dirty="0">
                <a:ln>
                  <a:noFill/>
                </a:ln>
                <a:solidFill>
                  <a:schemeClr val="tx2"/>
                </a:solidFill>
                <a:effectLst/>
                <a:latin typeface="Arial" panose="020B0604020202020204" pitchFamily="34" charset="0"/>
              </a:rPr>
              <a:t>Creating</a:t>
            </a:r>
            <a:endParaRPr lang="en-US" dirty="0">
              <a:solidFill>
                <a:schemeClr val="tx2"/>
              </a:solidFill>
            </a:endParaRPr>
          </a:p>
        </p:txBody>
      </p:sp>
      <p:sp>
        <p:nvSpPr>
          <p:cNvPr id="8" name="Speech Bubble: Rectangle with Corners Rounded 7">
            <a:extLst>
              <a:ext uri="{FF2B5EF4-FFF2-40B4-BE49-F238E27FC236}">
                <a16:creationId xmlns:a16="http://schemas.microsoft.com/office/drawing/2014/main" id="{C6B56702-507F-0F86-C254-A006EBE7BD5F}"/>
              </a:ext>
            </a:extLst>
          </p:cNvPr>
          <p:cNvSpPr/>
          <p:nvPr/>
        </p:nvSpPr>
        <p:spPr>
          <a:xfrm>
            <a:off x="8030815" y="1989560"/>
            <a:ext cx="1219200" cy="282498"/>
          </a:xfrm>
          <a:prstGeom prst="wedgeRoundRectCallout">
            <a:avLst>
              <a:gd name="adj1" fmla="val -63516"/>
              <a:gd name="adj2" fmla="val 12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B86497-8DEC-DF71-DDAA-253729E0AA26}"/>
              </a:ext>
            </a:extLst>
          </p:cNvPr>
          <p:cNvSpPr txBox="1"/>
          <p:nvPr/>
        </p:nvSpPr>
        <p:spPr>
          <a:xfrm>
            <a:off x="8035099" y="1976920"/>
            <a:ext cx="1214916" cy="307777"/>
          </a:xfrm>
          <a:prstGeom prst="rect">
            <a:avLst/>
          </a:prstGeom>
          <a:noFill/>
        </p:spPr>
        <p:txBody>
          <a:bodyPr wrap="square">
            <a:spAutoFit/>
          </a:bodyPr>
          <a:lstStyle/>
          <a:p>
            <a:pPr algn="ctr"/>
            <a:r>
              <a:rPr kumimoji="0" lang="en-US" altLang="en-US" sz="1400" b="1" i="0" u="none" strike="noStrike" cap="none" normalizeH="0" baseline="0" dirty="0">
                <a:ln>
                  <a:noFill/>
                </a:ln>
                <a:solidFill>
                  <a:schemeClr val="tx2"/>
                </a:solidFill>
                <a:effectLst/>
                <a:latin typeface="Arial" panose="020B0604020202020204" pitchFamily="34" charset="0"/>
              </a:rPr>
              <a:t>providing</a:t>
            </a:r>
            <a:endParaRPr lang="en-US" dirty="0">
              <a:solidFill>
                <a:schemeClr val="tx2"/>
              </a:solidFill>
            </a:endParaRPr>
          </a:p>
        </p:txBody>
      </p:sp>
      <p:sp>
        <p:nvSpPr>
          <p:cNvPr id="10" name="Speech Bubble: Rectangle with Corners Rounded 9">
            <a:extLst>
              <a:ext uri="{FF2B5EF4-FFF2-40B4-BE49-F238E27FC236}">
                <a16:creationId xmlns:a16="http://schemas.microsoft.com/office/drawing/2014/main" id="{E95462D5-4762-8063-ACEC-57E5A2556663}"/>
              </a:ext>
            </a:extLst>
          </p:cNvPr>
          <p:cNvSpPr/>
          <p:nvPr/>
        </p:nvSpPr>
        <p:spPr>
          <a:xfrm>
            <a:off x="7190481" y="3710514"/>
            <a:ext cx="1219200" cy="282498"/>
          </a:xfrm>
          <a:prstGeom prst="wedgeRoundRectCallout">
            <a:avLst>
              <a:gd name="adj1" fmla="val -87297"/>
              <a:gd name="adj2" fmla="val -585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C0E5600-7D33-6C2A-1C85-496A8C415603}"/>
              </a:ext>
            </a:extLst>
          </p:cNvPr>
          <p:cNvSpPr txBox="1"/>
          <p:nvPr/>
        </p:nvSpPr>
        <p:spPr>
          <a:xfrm>
            <a:off x="7194765" y="3697874"/>
            <a:ext cx="1214916" cy="307777"/>
          </a:xfrm>
          <a:prstGeom prst="rect">
            <a:avLst/>
          </a:prstGeom>
          <a:noFill/>
        </p:spPr>
        <p:txBody>
          <a:bodyPr wrap="square">
            <a:spAutoFit/>
          </a:bodyPr>
          <a:lstStyle/>
          <a:p>
            <a:pPr algn="ctr"/>
            <a:r>
              <a:rPr kumimoji="0" lang="en-US" altLang="en-US" sz="1400" b="1" i="0" u="none" strike="noStrike" cap="none" normalizeH="0" baseline="0" dirty="0">
                <a:ln>
                  <a:noFill/>
                </a:ln>
                <a:solidFill>
                  <a:schemeClr val="tx2"/>
                </a:solidFill>
                <a:effectLst/>
                <a:latin typeface="Arial" panose="020B0604020202020204" pitchFamily="34" charset="0"/>
              </a:rPr>
              <a:t>applying</a:t>
            </a:r>
            <a:endParaRPr lang="en-US" dirty="0">
              <a:solidFill>
                <a:schemeClr val="tx2"/>
              </a:solidFill>
            </a:endParaRPr>
          </a:p>
        </p:txBody>
      </p:sp>
    </p:spTree>
    <p:extLst>
      <p:ext uri="{BB962C8B-B14F-4D97-AF65-F5344CB8AC3E}">
        <p14:creationId xmlns:p14="http://schemas.microsoft.com/office/powerpoint/2010/main" val="682995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4E64E43-B270-9CCB-ADCA-7FC553585478}"/>
            </a:ext>
          </a:extLst>
        </p:cNvPr>
        <p:cNvGrpSpPr/>
        <p:nvPr/>
      </p:nvGrpSpPr>
      <p:grpSpPr>
        <a:xfrm>
          <a:off x="0" y="0"/>
          <a:ext cx="0" cy="0"/>
          <a:chOff x="0" y="0"/>
          <a:chExt cx="0" cy="0"/>
        </a:xfrm>
      </p:grpSpPr>
      <p:pic>
        <p:nvPicPr>
          <p:cNvPr id="2" name="Google Shape;665;p38">
            <a:extLst>
              <a:ext uri="{FF2B5EF4-FFF2-40B4-BE49-F238E27FC236}">
                <a16:creationId xmlns:a16="http://schemas.microsoft.com/office/drawing/2014/main" id="{CAB87250-72A6-5155-E0E2-9B4E329DE60B}"/>
              </a:ext>
            </a:extLst>
          </p:cNvPr>
          <p:cNvPicPr preferRelativeResize="0"/>
          <p:nvPr/>
        </p:nvPicPr>
        <p:blipFill rotWithShape="1">
          <a:blip r:embed="rId3">
            <a:alphaModFix/>
          </a:blip>
          <a:srcRect l="3479" t="2910" b="1439"/>
          <a:stretch/>
        </p:blipFill>
        <p:spPr>
          <a:xfrm>
            <a:off x="2958740" y="2274006"/>
            <a:ext cx="5025532" cy="2758321"/>
          </a:xfrm>
          <a:prstGeom prst="rect">
            <a:avLst/>
          </a:prstGeom>
          <a:noFill/>
          <a:ln>
            <a:noFill/>
          </a:ln>
        </p:spPr>
      </p:pic>
      <p:sp>
        <p:nvSpPr>
          <p:cNvPr id="110" name="Google Shape;110;p4">
            <a:extLst>
              <a:ext uri="{FF2B5EF4-FFF2-40B4-BE49-F238E27FC236}">
                <a16:creationId xmlns:a16="http://schemas.microsoft.com/office/drawing/2014/main" id="{0E323300-A8DC-AFC8-E0AD-09A3B78CE7DC}"/>
              </a:ext>
            </a:extLst>
          </p:cNvPr>
          <p:cNvSpPr txBox="1">
            <a:spLocks noGrp="1"/>
          </p:cNvSpPr>
          <p:nvPr>
            <p:ph type="title"/>
          </p:nvPr>
        </p:nvSpPr>
        <p:spPr>
          <a:xfrm>
            <a:off x="74580" y="215251"/>
            <a:ext cx="9069419" cy="760657"/>
          </a:xfrm>
          <a:prstGeom prst="rect">
            <a:avLst/>
          </a:prstGeom>
          <a:noFill/>
          <a:ln>
            <a:noFill/>
          </a:ln>
        </p:spPr>
        <p:txBody>
          <a:bodyPr spcFirstLastPara="1" wrap="square" lIns="91425" tIns="91425" rIns="91425" bIns="91425" anchor="b" anchorCtr="0">
            <a:noAutofit/>
          </a:bodyPr>
          <a:lstStyle/>
          <a:p>
            <a:r>
              <a:rPr lang="en-US" dirty="0" err="1"/>
              <a:t>useMemo</a:t>
            </a:r>
            <a:endParaRPr lang="en-US" b="0" dirty="0"/>
          </a:p>
        </p:txBody>
      </p:sp>
      <p:sp>
        <p:nvSpPr>
          <p:cNvPr id="111" name="Google Shape;111;p4">
            <a:extLst>
              <a:ext uri="{FF2B5EF4-FFF2-40B4-BE49-F238E27FC236}">
                <a16:creationId xmlns:a16="http://schemas.microsoft.com/office/drawing/2014/main" id="{C5B4A7F7-2B6A-CB24-D518-CDCD2F6DA35E}"/>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3230E9FE-8816-4355-1971-FB3C0C3A7431}"/>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1973CBD9-2D3E-C774-FED0-0885B9677778}"/>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sp>
        <p:nvSpPr>
          <p:cNvPr id="117" name="Google Shape;117;p4">
            <a:extLst>
              <a:ext uri="{FF2B5EF4-FFF2-40B4-BE49-F238E27FC236}">
                <a16:creationId xmlns:a16="http://schemas.microsoft.com/office/drawing/2014/main" id="{66006B3A-C577-D67F-BA05-052D02B81B3C}"/>
              </a:ext>
            </a:extLst>
          </p:cNvPr>
          <p:cNvSpPr txBox="1">
            <a:spLocks noGrp="1"/>
          </p:cNvSpPr>
          <p:nvPr>
            <p:ph type="subTitle" idx="1"/>
          </p:nvPr>
        </p:nvSpPr>
        <p:spPr>
          <a:xfrm>
            <a:off x="237681" y="975908"/>
            <a:ext cx="7348180" cy="2169784"/>
          </a:xfrm>
          <a:prstGeom prst="rect">
            <a:avLst/>
          </a:prstGeom>
          <a:noFill/>
          <a:ln>
            <a:noFill/>
          </a:ln>
        </p:spPr>
        <p:txBody>
          <a:bodyPr spcFirstLastPara="1" wrap="square" lIns="91425" tIns="45700" rIns="91425" bIns="45700" anchor="ctr" anchorCtr="0">
            <a:spAutoFit/>
          </a:bodyPr>
          <a:lstStyle/>
          <a:p>
            <a:pPr>
              <a:lnSpc>
                <a:spcPct val="150000"/>
              </a:lnSpc>
            </a:pPr>
            <a:r>
              <a:rPr lang="en-US" sz="1800" dirty="0"/>
              <a:t>Suppose components re-renders when state X changes</a:t>
            </a:r>
          </a:p>
          <a:p>
            <a:pPr>
              <a:lnSpc>
                <a:spcPct val="150000"/>
              </a:lnSpc>
            </a:pPr>
            <a:r>
              <a:rPr lang="en-US" sz="1800" dirty="0"/>
              <a:t>It will run all the JavaScript code in the component</a:t>
            </a:r>
          </a:p>
          <a:p>
            <a:pPr>
              <a:lnSpc>
                <a:spcPct val="150000"/>
              </a:lnSpc>
            </a:pPr>
            <a:r>
              <a:rPr lang="en-US" sz="1800" dirty="0"/>
              <a:t>What if we do some computation in the JS code that is not related to the state X?</a:t>
            </a:r>
          </a:p>
          <a:p>
            <a:pPr marL="0" lvl="0" indent="0">
              <a:lnSpc>
                <a:spcPct val="150000"/>
              </a:lnSpc>
              <a:buSzPts val="1600"/>
              <a:buNone/>
            </a:pPr>
            <a:endParaRPr sz="180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43124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9C5CE8C8-8B5D-794B-C091-B8BC44671569}"/>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AF265746-6497-3A5B-1E58-420D5E561D35}"/>
              </a:ext>
            </a:extLst>
          </p:cNvPr>
          <p:cNvSpPr txBox="1">
            <a:spLocks noGrp="1"/>
          </p:cNvSpPr>
          <p:nvPr>
            <p:ph type="title"/>
          </p:nvPr>
        </p:nvSpPr>
        <p:spPr>
          <a:xfrm>
            <a:off x="74580" y="215251"/>
            <a:ext cx="9069419" cy="760657"/>
          </a:xfrm>
          <a:prstGeom prst="rect">
            <a:avLst/>
          </a:prstGeom>
          <a:noFill/>
          <a:ln>
            <a:noFill/>
          </a:ln>
        </p:spPr>
        <p:txBody>
          <a:bodyPr spcFirstLastPara="1" wrap="square" lIns="91425" tIns="91425" rIns="91425" bIns="91425" anchor="b" anchorCtr="0">
            <a:noAutofit/>
          </a:bodyPr>
          <a:lstStyle/>
          <a:p>
            <a:r>
              <a:rPr lang="en-US" dirty="0" err="1"/>
              <a:t>useMemo</a:t>
            </a:r>
            <a:endParaRPr lang="en-US" b="0" dirty="0"/>
          </a:p>
        </p:txBody>
      </p:sp>
      <p:sp>
        <p:nvSpPr>
          <p:cNvPr id="111" name="Google Shape;111;p4">
            <a:extLst>
              <a:ext uri="{FF2B5EF4-FFF2-40B4-BE49-F238E27FC236}">
                <a16:creationId xmlns:a16="http://schemas.microsoft.com/office/drawing/2014/main" id="{0386CEE9-C9E3-2210-2CA9-0C8F75CAF709}"/>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878035F5-5F54-74C5-046D-E66F0273E06E}"/>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79D9F155-E8A1-A641-82AD-28955A1A51BB}"/>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sp>
        <p:nvSpPr>
          <p:cNvPr id="4" name="Subtitle 3">
            <a:extLst>
              <a:ext uri="{FF2B5EF4-FFF2-40B4-BE49-F238E27FC236}">
                <a16:creationId xmlns:a16="http://schemas.microsoft.com/office/drawing/2014/main" id="{7CDB40EB-8C3B-952E-A686-C0EC6E8287AE}"/>
              </a:ext>
            </a:extLst>
          </p:cNvPr>
          <p:cNvSpPr>
            <a:spLocks noGrp="1"/>
          </p:cNvSpPr>
          <p:nvPr>
            <p:ph type="subTitle" idx="1"/>
          </p:nvPr>
        </p:nvSpPr>
        <p:spPr>
          <a:xfrm>
            <a:off x="247884" y="963687"/>
            <a:ext cx="3290770" cy="2034600"/>
          </a:xfrm>
        </p:spPr>
        <p:txBody>
          <a:bodyPr/>
          <a:lstStyle/>
          <a:p>
            <a:pPr marL="139700" indent="0">
              <a:lnSpc>
                <a:spcPct val="150000"/>
              </a:lnSpc>
              <a:buNone/>
            </a:pPr>
            <a:r>
              <a:rPr lang="en-US" sz="1600" dirty="0">
                <a:solidFill>
                  <a:schemeClr val="tx1"/>
                </a:solidFill>
              </a:rPr>
              <a:t>Example:</a:t>
            </a:r>
          </a:p>
          <a:p>
            <a:pPr marL="139700" indent="0">
              <a:lnSpc>
                <a:spcPct val="150000"/>
              </a:lnSpc>
              <a:buNone/>
            </a:pPr>
            <a:r>
              <a:rPr lang="en-US" sz="1600" dirty="0"/>
              <a:t>React will only re-run the calculation function if a value in the </a:t>
            </a:r>
            <a:r>
              <a:rPr lang="en-US" sz="1600" b="1" dirty="0"/>
              <a:t>dependency array</a:t>
            </a:r>
            <a:r>
              <a:rPr lang="en-US" sz="1600" dirty="0"/>
              <a:t> (a or b) has changed since the last render. If the dependencies have not changed we will used the </a:t>
            </a:r>
            <a:r>
              <a:rPr lang="en-US" sz="1600" b="1" dirty="0"/>
              <a:t>stored value from before</a:t>
            </a:r>
          </a:p>
        </p:txBody>
      </p:sp>
      <p:pic>
        <p:nvPicPr>
          <p:cNvPr id="6" name="Picture 5">
            <a:extLst>
              <a:ext uri="{FF2B5EF4-FFF2-40B4-BE49-F238E27FC236}">
                <a16:creationId xmlns:a16="http://schemas.microsoft.com/office/drawing/2014/main" id="{EA83D4BD-2B57-864F-F4AA-9B450C49182F}"/>
              </a:ext>
            </a:extLst>
          </p:cNvPr>
          <p:cNvPicPr>
            <a:picLocks noChangeAspect="1"/>
          </p:cNvPicPr>
          <p:nvPr/>
        </p:nvPicPr>
        <p:blipFill>
          <a:blip r:embed="rId3"/>
          <a:stretch>
            <a:fillRect/>
          </a:stretch>
        </p:blipFill>
        <p:spPr>
          <a:xfrm>
            <a:off x="3601528" y="602667"/>
            <a:ext cx="5444869" cy="4137182"/>
          </a:xfrm>
          <a:prstGeom prst="rect">
            <a:avLst/>
          </a:prstGeom>
        </p:spPr>
      </p:pic>
    </p:spTree>
    <p:extLst>
      <p:ext uri="{BB962C8B-B14F-4D97-AF65-F5344CB8AC3E}">
        <p14:creationId xmlns:p14="http://schemas.microsoft.com/office/powerpoint/2010/main" val="1972152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2"/>
          <p:cNvSpPr txBox="1">
            <a:spLocks noGrp="1"/>
          </p:cNvSpPr>
          <p:nvPr>
            <p:ph type="title"/>
          </p:nvPr>
        </p:nvSpPr>
        <p:spPr>
          <a:xfrm>
            <a:off x="714375" y="1514227"/>
            <a:ext cx="4606153" cy="211504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4400" dirty="0"/>
              <a:t>A custom hook?</a:t>
            </a:r>
            <a:br>
              <a:rPr lang="en-US" b="0" dirty="0"/>
            </a:br>
            <a:endParaRPr sz="4400" dirty="0"/>
          </a:p>
        </p:txBody>
      </p:sp>
      <p:sp>
        <p:nvSpPr>
          <p:cNvPr id="232" name="Google Shape;232;p12"/>
          <p:cNvSpPr txBox="1">
            <a:spLocks noGrp="1"/>
          </p:cNvSpPr>
          <p:nvPr>
            <p:ph type="title" idx="2"/>
          </p:nvPr>
        </p:nvSpPr>
        <p:spPr>
          <a:xfrm>
            <a:off x="714375" y="1346651"/>
            <a:ext cx="1936800" cy="952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a:t>03</a:t>
            </a:r>
            <a:endParaRPr/>
          </a:p>
        </p:txBody>
      </p:sp>
      <p:grpSp>
        <p:nvGrpSpPr>
          <p:cNvPr id="233" name="Google Shape;233;p12"/>
          <p:cNvGrpSpPr/>
          <p:nvPr/>
        </p:nvGrpSpPr>
        <p:grpSpPr>
          <a:xfrm>
            <a:off x="4099663" y="514352"/>
            <a:ext cx="511004" cy="486560"/>
            <a:chOff x="3470151" y="1675213"/>
            <a:chExt cx="703669" cy="670009"/>
          </a:xfrm>
        </p:grpSpPr>
        <p:sp>
          <p:nvSpPr>
            <p:cNvPr id="234" name="Google Shape;234;p12"/>
            <p:cNvSpPr/>
            <p:nvPr/>
          </p:nvSpPr>
          <p:spPr>
            <a:xfrm>
              <a:off x="3784720" y="1675213"/>
              <a:ext cx="389100" cy="389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2"/>
            <p:cNvSpPr/>
            <p:nvPr/>
          </p:nvSpPr>
          <p:spPr>
            <a:xfrm>
              <a:off x="3470151" y="2108822"/>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 name="Google Shape;236;p12"/>
          <p:cNvSpPr/>
          <p:nvPr/>
        </p:nvSpPr>
        <p:spPr>
          <a:xfrm>
            <a:off x="714375" y="4461159"/>
            <a:ext cx="171600" cy="1716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Placeholder 2">
            <a:extLst>
              <a:ext uri="{FF2B5EF4-FFF2-40B4-BE49-F238E27FC236}">
                <a16:creationId xmlns:a16="http://schemas.microsoft.com/office/drawing/2014/main" id="{C4E5BC62-8232-D1AC-7CC1-DDD91B225B80}"/>
              </a:ext>
            </a:extLst>
          </p:cNvPr>
          <p:cNvPicPr>
            <a:picLocks noGrp="1" noChangeAspect="1"/>
          </p:cNvPicPr>
          <p:nvPr>
            <p:ph type="pic" idx="3"/>
          </p:nvPr>
        </p:nvPicPr>
        <p:blipFill>
          <a:blip r:embed="rId3"/>
          <a:srcRect l="21084" t="697" r="14932" b="873"/>
          <a:stretch>
            <a:fillRect/>
          </a:stretch>
        </p:blipFill>
        <p:spPr>
          <a:xfrm>
            <a:off x="5092700" y="938213"/>
            <a:ext cx="3336925" cy="3270250"/>
          </a:xfrm>
          <a:prstGeom prst="roundRect">
            <a:avLst>
              <a:gd name="adj" fmla="val 16667"/>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225759" y="485152"/>
            <a:ext cx="6812777" cy="641100"/>
          </a:xfrm>
          <a:prstGeom prst="rect">
            <a:avLst/>
          </a:prstGeom>
          <a:noFill/>
          <a:ln>
            <a:noFill/>
          </a:ln>
        </p:spPr>
        <p:txBody>
          <a:bodyPr spcFirstLastPara="1" wrap="square" lIns="91425" tIns="91425" rIns="91425" bIns="91425" anchor="b" anchorCtr="0">
            <a:noAutofit/>
          </a:bodyPr>
          <a:lstStyle/>
          <a:p>
            <a:pPr lvl="0"/>
            <a:r>
              <a:rPr lang="en-US" dirty="0"/>
              <a:t>What is a Custom Hook?</a:t>
            </a:r>
            <a:endParaRPr dirty="0"/>
          </a:p>
        </p:txBody>
      </p:sp>
      <p:cxnSp>
        <p:nvCxnSpPr>
          <p:cNvPr id="142" name="Google Shape;142;p6"/>
          <p:cNvCxnSpPr/>
          <p:nvPr/>
        </p:nvCxnSpPr>
        <p:spPr>
          <a:xfrm flipH="1">
            <a:off x="238479" y="1052407"/>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43" name="Google Shape;143;p6"/>
          <p:cNvCxnSpPr/>
          <p:nvPr/>
        </p:nvCxnSpPr>
        <p:spPr>
          <a:xfrm rot="10800000" flipH="1">
            <a:off x="7038536" y="4332928"/>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49" name="Google Shape;149;p6"/>
          <p:cNvGrpSpPr/>
          <p:nvPr/>
        </p:nvGrpSpPr>
        <p:grpSpPr>
          <a:xfrm>
            <a:off x="8263605" y="512563"/>
            <a:ext cx="166034" cy="376156"/>
            <a:chOff x="690709" y="1212543"/>
            <a:chExt cx="222000" cy="502950"/>
          </a:xfrm>
        </p:grpSpPr>
        <p:sp>
          <p:nvSpPr>
            <p:cNvPr id="150" name="Google Shape;150;p6"/>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6"/>
          <p:cNvSpPr txBox="1">
            <a:spLocks noGrp="1"/>
          </p:cNvSpPr>
          <p:nvPr>
            <p:ph type="subTitle" idx="1"/>
          </p:nvPr>
        </p:nvSpPr>
        <p:spPr>
          <a:xfrm>
            <a:off x="238479" y="1052407"/>
            <a:ext cx="8455941" cy="3046948"/>
          </a:xfrm>
          <a:prstGeom prst="rect">
            <a:avLst/>
          </a:prstGeom>
          <a:noFill/>
          <a:ln>
            <a:noFill/>
          </a:ln>
        </p:spPr>
        <p:txBody>
          <a:bodyPr spcFirstLastPara="1" wrap="square" lIns="91425" tIns="45700" rIns="91425" bIns="45700" anchor="ctr" anchorCtr="0">
            <a:spAutoFit/>
          </a:bodyPr>
          <a:lstStyle/>
          <a:p>
            <a:pPr marL="139700" lvl="0" indent="0" algn="l" rtl="0">
              <a:lnSpc>
                <a:spcPct val="150000"/>
              </a:lnSpc>
              <a:spcBef>
                <a:spcPts val="0"/>
              </a:spcBef>
              <a:spcAft>
                <a:spcPts val="0"/>
              </a:spcAft>
              <a:buSzPts val="1400"/>
              <a:buNone/>
            </a:pPr>
            <a:r>
              <a:rPr lang="en-US" sz="1600" dirty="0"/>
              <a:t>A custom hook is a JavaScript function whose name starts with "use" (e.g., </a:t>
            </a:r>
            <a:r>
              <a:rPr lang="en-US" sz="1600" dirty="0" err="1"/>
              <a:t>useFetchMovies</a:t>
            </a:r>
            <a:r>
              <a:rPr lang="en-US" sz="1600" dirty="0"/>
              <a:t>) that can call other hooks (like </a:t>
            </a:r>
            <a:r>
              <a:rPr lang="en-US" sz="1600" dirty="0" err="1"/>
              <a:t>useState</a:t>
            </a:r>
            <a:r>
              <a:rPr lang="en-US" sz="1600" dirty="0"/>
              <a:t>, </a:t>
            </a:r>
            <a:r>
              <a:rPr lang="en-US" sz="1600" dirty="0" err="1"/>
              <a:t>useEffect</a:t>
            </a:r>
            <a:r>
              <a:rPr lang="en-US" sz="1600" dirty="0"/>
              <a:t>, or even other custom hooks).</a:t>
            </a:r>
          </a:p>
          <a:p>
            <a:pPr marL="139700" lvl="0" indent="0" algn="l" rtl="0">
              <a:lnSpc>
                <a:spcPct val="150000"/>
              </a:lnSpc>
              <a:spcBef>
                <a:spcPts val="0"/>
              </a:spcBef>
              <a:spcAft>
                <a:spcPts val="0"/>
              </a:spcAft>
              <a:buSzPts val="1400"/>
              <a:buNone/>
            </a:pPr>
            <a:r>
              <a:rPr lang="en-US" sz="1600" dirty="0"/>
              <a:t>The primary purpose of a custom hook is to extract and reuse stateful logic from a component.</a:t>
            </a:r>
          </a:p>
          <a:p>
            <a:pPr marL="139700" lvl="0" indent="0" algn="l" rtl="0">
              <a:lnSpc>
                <a:spcPct val="150000"/>
              </a:lnSpc>
              <a:spcBef>
                <a:spcPts val="0"/>
              </a:spcBef>
              <a:spcAft>
                <a:spcPts val="0"/>
              </a:spcAft>
              <a:buSzPts val="1400"/>
              <a:buNone/>
            </a:pPr>
            <a:r>
              <a:rPr lang="en-US" sz="1600" dirty="0"/>
              <a:t>Think of it this way: if you find yourself writing the same </a:t>
            </a:r>
            <a:r>
              <a:rPr lang="en-US" sz="1600" dirty="0" err="1"/>
              <a:t>useState</a:t>
            </a:r>
            <a:r>
              <a:rPr lang="en-US" sz="1600" dirty="0"/>
              <a:t> and </a:t>
            </a:r>
            <a:r>
              <a:rPr lang="en-US" sz="1600" dirty="0" err="1"/>
              <a:t>useEffect</a:t>
            </a:r>
            <a:r>
              <a:rPr lang="en-US" sz="1600" dirty="0"/>
              <a:t> logic in multiple components, you can bundle that logic into a single custom hook and use it anywhere you need it.</a:t>
            </a:r>
            <a:endParaRPr sz="1600" dirty="0"/>
          </a:p>
        </p:txBody>
      </p:sp>
      <p:sp>
        <p:nvSpPr>
          <p:cNvPr id="154" name="Google Shape;154;p6"/>
          <p:cNvSpPr/>
          <p:nvPr/>
        </p:nvSpPr>
        <p:spPr>
          <a:xfrm>
            <a:off x="8346622" y="4307498"/>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093528CC-02A1-D854-8EF2-6BDA016733FC}"/>
            </a:ext>
          </a:extLst>
        </p:cNvPr>
        <p:cNvGrpSpPr/>
        <p:nvPr/>
      </p:nvGrpSpPr>
      <p:grpSpPr>
        <a:xfrm>
          <a:off x="0" y="0"/>
          <a:ext cx="0" cy="0"/>
          <a:chOff x="0" y="0"/>
          <a:chExt cx="0" cy="0"/>
        </a:xfrm>
      </p:grpSpPr>
      <p:sp>
        <p:nvSpPr>
          <p:cNvPr id="141" name="Google Shape;141;p6">
            <a:extLst>
              <a:ext uri="{FF2B5EF4-FFF2-40B4-BE49-F238E27FC236}">
                <a16:creationId xmlns:a16="http://schemas.microsoft.com/office/drawing/2014/main" id="{6E2010EB-46F9-BD9C-3F6B-3DAE643305BB}"/>
              </a:ext>
            </a:extLst>
          </p:cNvPr>
          <p:cNvSpPr txBox="1">
            <a:spLocks noGrp="1"/>
          </p:cNvSpPr>
          <p:nvPr>
            <p:ph type="title"/>
          </p:nvPr>
        </p:nvSpPr>
        <p:spPr>
          <a:xfrm>
            <a:off x="225759" y="485152"/>
            <a:ext cx="6812777" cy="641100"/>
          </a:xfrm>
          <a:prstGeom prst="rect">
            <a:avLst/>
          </a:prstGeom>
          <a:noFill/>
          <a:ln>
            <a:noFill/>
          </a:ln>
        </p:spPr>
        <p:txBody>
          <a:bodyPr spcFirstLastPara="1" wrap="square" lIns="91425" tIns="91425" rIns="91425" bIns="91425" anchor="b" anchorCtr="0">
            <a:noAutofit/>
          </a:bodyPr>
          <a:lstStyle/>
          <a:p>
            <a:pPr lvl="0"/>
            <a:r>
              <a:rPr lang="en-US" dirty="0"/>
              <a:t>Key Rules for Custom Hooks</a:t>
            </a:r>
            <a:endParaRPr dirty="0"/>
          </a:p>
        </p:txBody>
      </p:sp>
      <p:cxnSp>
        <p:nvCxnSpPr>
          <p:cNvPr id="142" name="Google Shape;142;p6">
            <a:extLst>
              <a:ext uri="{FF2B5EF4-FFF2-40B4-BE49-F238E27FC236}">
                <a16:creationId xmlns:a16="http://schemas.microsoft.com/office/drawing/2014/main" id="{3073E9FC-FE4E-D0A1-38E4-9D0395128D0A}"/>
              </a:ext>
            </a:extLst>
          </p:cNvPr>
          <p:cNvCxnSpPr/>
          <p:nvPr/>
        </p:nvCxnSpPr>
        <p:spPr>
          <a:xfrm flipH="1">
            <a:off x="238479" y="1052407"/>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43" name="Google Shape;143;p6">
            <a:extLst>
              <a:ext uri="{FF2B5EF4-FFF2-40B4-BE49-F238E27FC236}">
                <a16:creationId xmlns:a16="http://schemas.microsoft.com/office/drawing/2014/main" id="{21AF255B-0165-130E-934D-63131684F161}"/>
              </a:ext>
            </a:extLst>
          </p:cNvPr>
          <p:cNvCxnSpPr/>
          <p:nvPr/>
        </p:nvCxnSpPr>
        <p:spPr>
          <a:xfrm rot="10800000" flipH="1">
            <a:off x="7038536" y="4332928"/>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49" name="Google Shape;149;p6">
            <a:extLst>
              <a:ext uri="{FF2B5EF4-FFF2-40B4-BE49-F238E27FC236}">
                <a16:creationId xmlns:a16="http://schemas.microsoft.com/office/drawing/2014/main" id="{AC614BF4-C16C-17C7-D9B2-3EA13CE9A613}"/>
              </a:ext>
            </a:extLst>
          </p:cNvPr>
          <p:cNvGrpSpPr/>
          <p:nvPr/>
        </p:nvGrpSpPr>
        <p:grpSpPr>
          <a:xfrm>
            <a:off x="8263605" y="512563"/>
            <a:ext cx="166034" cy="376156"/>
            <a:chOff x="690709" y="1212543"/>
            <a:chExt cx="222000" cy="502950"/>
          </a:xfrm>
        </p:grpSpPr>
        <p:sp>
          <p:nvSpPr>
            <p:cNvPr id="150" name="Google Shape;150;p6">
              <a:extLst>
                <a:ext uri="{FF2B5EF4-FFF2-40B4-BE49-F238E27FC236}">
                  <a16:creationId xmlns:a16="http://schemas.microsoft.com/office/drawing/2014/main" id="{0DB689ED-CB8F-792C-E285-71993002747D}"/>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a:extLst>
                <a:ext uri="{FF2B5EF4-FFF2-40B4-BE49-F238E27FC236}">
                  <a16:creationId xmlns:a16="http://schemas.microsoft.com/office/drawing/2014/main" id="{5413D01E-E419-8F8B-8B14-B0F8EAB4D53E}"/>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6">
            <a:extLst>
              <a:ext uri="{FF2B5EF4-FFF2-40B4-BE49-F238E27FC236}">
                <a16:creationId xmlns:a16="http://schemas.microsoft.com/office/drawing/2014/main" id="{4DE5A90A-27CD-014C-4C3D-D3F3C2E58946}"/>
              </a:ext>
            </a:extLst>
          </p:cNvPr>
          <p:cNvSpPr txBox="1">
            <a:spLocks noGrp="1"/>
          </p:cNvSpPr>
          <p:nvPr>
            <p:ph type="subTitle" idx="1"/>
          </p:nvPr>
        </p:nvSpPr>
        <p:spPr>
          <a:xfrm>
            <a:off x="344027" y="1170340"/>
            <a:ext cx="8455941" cy="2169784"/>
          </a:xfrm>
          <a:prstGeom prst="rect">
            <a:avLst/>
          </a:prstGeom>
          <a:noFill/>
          <a:ln>
            <a:noFill/>
          </a:ln>
        </p:spPr>
        <p:txBody>
          <a:bodyPr spcFirstLastPara="1" wrap="square" lIns="91425" tIns="45700" rIns="91425" bIns="45700" anchor="ctr" anchorCtr="0">
            <a:spAutoFit/>
          </a:bodyPr>
          <a:lstStyle/>
          <a:p>
            <a:pPr marL="482600" lvl="0" indent="-342900" algn="l" rtl="0">
              <a:lnSpc>
                <a:spcPct val="150000"/>
              </a:lnSpc>
              <a:spcBef>
                <a:spcPts val="0"/>
              </a:spcBef>
              <a:spcAft>
                <a:spcPts val="0"/>
              </a:spcAft>
              <a:buSzPts val="1400"/>
              <a:buFont typeface="+mj-lt"/>
              <a:buAutoNum type="arabicPeriod"/>
            </a:pPr>
            <a:r>
              <a:rPr lang="en-US" sz="1800" dirty="0"/>
              <a:t>Name must start with use. This is a mandatory convention that allows React to identify it as a hook and check for violations of the rules of hooks.</a:t>
            </a:r>
          </a:p>
          <a:p>
            <a:pPr marL="482600" indent="-342900">
              <a:lnSpc>
                <a:spcPct val="150000"/>
              </a:lnSpc>
              <a:buFont typeface="+mj-lt"/>
              <a:buAutoNum type="arabicPeriod"/>
            </a:pPr>
            <a:r>
              <a:rPr lang="en-US" sz="1800" dirty="0"/>
              <a:t>Only call hooks at the top level. Just like regular hooks, you cannot call them inside loops, conditions, or nested functions.</a:t>
            </a:r>
          </a:p>
          <a:p>
            <a:pPr marL="482600" lvl="0" indent="-342900" algn="l" rtl="0">
              <a:lnSpc>
                <a:spcPct val="150000"/>
              </a:lnSpc>
              <a:spcBef>
                <a:spcPts val="0"/>
              </a:spcBef>
              <a:spcAft>
                <a:spcPts val="0"/>
              </a:spcAft>
              <a:buSzPts val="1400"/>
              <a:buFont typeface="+mj-lt"/>
              <a:buAutoNum type="arabicPeriod"/>
            </a:pPr>
            <a:endParaRPr lang="en-US" sz="1800" dirty="0"/>
          </a:p>
        </p:txBody>
      </p:sp>
      <p:sp>
        <p:nvSpPr>
          <p:cNvPr id="154" name="Google Shape;154;p6">
            <a:extLst>
              <a:ext uri="{FF2B5EF4-FFF2-40B4-BE49-F238E27FC236}">
                <a16:creationId xmlns:a16="http://schemas.microsoft.com/office/drawing/2014/main" id="{F84621F4-6EFE-B649-6A9E-488E10CE580C}"/>
              </a:ext>
            </a:extLst>
          </p:cNvPr>
          <p:cNvSpPr/>
          <p:nvPr/>
        </p:nvSpPr>
        <p:spPr>
          <a:xfrm>
            <a:off x="8346622" y="4307498"/>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079ADC4E-B467-F4D9-7283-57CF143FECAB}"/>
              </a:ext>
            </a:extLst>
          </p:cNvPr>
          <p:cNvSpPr txBox="1"/>
          <p:nvPr/>
        </p:nvSpPr>
        <p:spPr>
          <a:xfrm>
            <a:off x="2500066" y="3706304"/>
            <a:ext cx="4143865" cy="369332"/>
          </a:xfrm>
          <a:prstGeom prst="rect">
            <a:avLst/>
          </a:prstGeom>
          <a:noFill/>
        </p:spPr>
        <p:txBody>
          <a:bodyPr wrap="square">
            <a:spAutoFit/>
          </a:bodyPr>
          <a:lstStyle/>
          <a:p>
            <a:r>
              <a:rPr lang="en-US" sz="1800" dirty="0"/>
              <a:t>Example: Abstracting Data Fetching</a:t>
            </a:r>
          </a:p>
        </p:txBody>
      </p:sp>
    </p:spTree>
    <p:extLst>
      <p:ext uri="{BB962C8B-B14F-4D97-AF65-F5344CB8AC3E}">
        <p14:creationId xmlns:p14="http://schemas.microsoft.com/office/powerpoint/2010/main" val="255675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714375" y="2776969"/>
            <a:ext cx="4438070" cy="761100"/>
          </a:xfrm>
          <a:prstGeom prst="rect">
            <a:avLst/>
          </a:prstGeom>
          <a:noFill/>
          <a:ln>
            <a:noFill/>
          </a:ln>
        </p:spPr>
        <p:txBody>
          <a:bodyPr spcFirstLastPara="1" wrap="square" lIns="91425" tIns="91425" rIns="91425" bIns="91425" anchor="b" anchorCtr="0">
            <a:noAutofit/>
          </a:bodyPr>
          <a:lstStyle/>
          <a:p>
            <a:pPr lvl="0"/>
            <a:r>
              <a:rPr lang="en-US" dirty="0"/>
              <a:t>What is Routing?</a:t>
            </a:r>
            <a:endParaRPr b="0" dirty="0"/>
          </a:p>
        </p:txBody>
      </p:sp>
      <p:sp>
        <p:nvSpPr>
          <p:cNvPr id="99" name="Google Shape;99;p3"/>
          <p:cNvSpPr txBox="1">
            <a:spLocks noGrp="1"/>
          </p:cNvSpPr>
          <p:nvPr>
            <p:ph type="title" idx="2"/>
          </p:nvPr>
        </p:nvSpPr>
        <p:spPr>
          <a:xfrm>
            <a:off x="714375" y="1124015"/>
            <a:ext cx="1936800" cy="952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a:t>01</a:t>
            </a:r>
            <a:endParaRPr/>
          </a:p>
        </p:txBody>
      </p:sp>
      <p:grpSp>
        <p:nvGrpSpPr>
          <p:cNvPr id="100" name="Google Shape;100;p3"/>
          <p:cNvGrpSpPr/>
          <p:nvPr/>
        </p:nvGrpSpPr>
        <p:grpSpPr>
          <a:xfrm>
            <a:off x="4099663" y="514352"/>
            <a:ext cx="511004" cy="486560"/>
            <a:chOff x="3470151" y="1675213"/>
            <a:chExt cx="703669" cy="670009"/>
          </a:xfrm>
        </p:grpSpPr>
        <p:sp>
          <p:nvSpPr>
            <p:cNvPr id="101" name="Google Shape;101;p3"/>
            <p:cNvSpPr/>
            <p:nvPr/>
          </p:nvSpPr>
          <p:spPr>
            <a:xfrm>
              <a:off x="3784720" y="1675213"/>
              <a:ext cx="389100" cy="389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3470151" y="2108822"/>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3"/>
          <p:cNvSpPr/>
          <p:nvPr/>
        </p:nvSpPr>
        <p:spPr>
          <a:xfrm>
            <a:off x="714375" y="4461159"/>
            <a:ext cx="171600" cy="1716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4" name="Google Shape;104;p3"/>
          <p:cNvPicPr preferRelativeResize="0">
            <a:picLocks noGrp="1"/>
          </p:cNvPicPr>
          <p:nvPr>
            <p:ph type="pic" idx="3"/>
          </p:nvPr>
        </p:nvPicPr>
        <p:blipFill rotWithShape="1">
          <a:blip r:embed="rId3">
            <a:alphaModFix/>
          </a:blip>
          <a:srcRect l="14519" r="14519"/>
          <a:stretch/>
        </p:blipFill>
        <p:spPr>
          <a:xfrm>
            <a:off x="5531940" y="945174"/>
            <a:ext cx="3336300" cy="3269700"/>
          </a:xfrm>
          <a:prstGeom prst="roundRect">
            <a:avLst>
              <a:gd name="adj" fmla="val 16667"/>
            </a:avLst>
          </a:prstGeom>
          <a:noFill/>
          <a:ln>
            <a:noFill/>
          </a:ln>
        </p:spPr>
      </p:pic>
      <p:sp>
        <p:nvSpPr>
          <p:cNvPr id="105" name="Google Shape;105;p3"/>
          <p:cNvSpPr txBox="1">
            <a:spLocks noGrp="1"/>
          </p:cNvSpPr>
          <p:nvPr>
            <p:ph type="subTitle" idx="1"/>
          </p:nvPr>
        </p:nvSpPr>
        <p:spPr>
          <a:xfrm>
            <a:off x="593441" y="3474546"/>
            <a:ext cx="2779500" cy="6564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600"/>
              <a:buNone/>
            </a:pPr>
            <a:r>
              <a:rPr lang="en-US" dirty="0">
                <a:solidFill>
                  <a:schemeClr val="accent4"/>
                </a:solidFill>
              </a:rPr>
              <a:t>Linking pages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27308D7F-BBAD-3778-448F-02E2FA814AF7}"/>
            </a:ext>
          </a:extLst>
        </p:cNvPr>
        <p:cNvGrpSpPr/>
        <p:nvPr/>
      </p:nvGrpSpPr>
      <p:grpSpPr>
        <a:xfrm>
          <a:off x="0" y="0"/>
          <a:ext cx="0" cy="0"/>
          <a:chOff x="0" y="0"/>
          <a:chExt cx="0" cy="0"/>
        </a:xfrm>
      </p:grpSpPr>
      <p:sp>
        <p:nvSpPr>
          <p:cNvPr id="141" name="Google Shape;141;p6">
            <a:extLst>
              <a:ext uri="{FF2B5EF4-FFF2-40B4-BE49-F238E27FC236}">
                <a16:creationId xmlns:a16="http://schemas.microsoft.com/office/drawing/2014/main" id="{200C8ABE-3728-B307-4585-C4950874CEF1}"/>
              </a:ext>
            </a:extLst>
          </p:cNvPr>
          <p:cNvSpPr txBox="1">
            <a:spLocks noGrp="1"/>
          </p:cNvSpPr>
          <p:nvPr>
            <p:ph type="title"/>
          </p:nvPr>
        </p:nvSpPr>
        <p:spPr>
          <a:xfrm>
            <a:off x="225759" y="485152"/>
            <a:ext cx="6812777" cy="641100"/>
          </a:xfrm>
          <a:prstGeom prst="rect">
            <a:avLst/>
          </a:prstGeom>
          <a:noFill/>
          <a:ln>
            <a:noFill/>
          </a:ln>
        </p:spPr>
        <p:txBody>
          <a:bodyPr spcFirstLastPara="1" wrap="square" lIns="91425" tIns="91425" rIns="91425" bIns="91425" anchor="b" anchorCtr="0">
            <a:noAutofit/>
          </a:bodyPr>
          <a:lstStyle/>
          <a:p>
            <a:r>
              <a:rPr lang="en-US" sz="3600" dirty="0"/>
              <a:t>Example: Abstracting Data Fetching</a:t>
            </a:r>
          </a:p>
        </p:txBody>
      </p:sp>
      <p:cxnSp>
        <p:nvCxnSpPr>
          <p:cNvPr id="142" name="Google Shape;142;p6">
            <a:extLst>
              <a:ext uri="{FF2B5EF4-FFF2-40B4-BE49-F238E27FC236}">
                <a16:creationId xmlns:a16="http://schemas.microsoft.com/office/drawing/2014/main" id="{F8D29AA1-6038-0DE7-06A2-B40B2D4F298C}"/>
              </a:ext>
            </a:extLst>
          </p:cNvPr>
          <p:cNvCxnSpPr/>
          <p:nvPr/>
        </p:nvCxnSpPr>
        <p:spPr>
          <a:xfrm flipH="1">
            <a:off x="238479" y="1052407"/>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43" name="Google Shape;143;p6">
            <a:extLst>
              <a:ext uri="{FF2B5EF4-FFF2-40B4-BE49-F238E27FC236}">
                <a16:creationId xmlns:a16="http://schemas.microsoft.com/office/drawing/2014/main" id="{1CC2F19D-C248-6720-4A88-77E5C60E15AB}"/>
              </a:ext>
            </a:extLst>
          </p:cNvPr>
          <p:cNvCxnSpPr/>
          <p:nvPr/>
        </p:nvCxnSpPr>
        <p:spPr>
          <a:xfrm rot="10800000" flipH="1">
            <a:off x="7038536" y="4332928"/>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49" name="Google Shape;149;p6">
            <a:extLst>
              <a:ext uri="{FF2B5EF4-FFF2-40B4-BE49-F238E27FC236}">
                <a16:creationId xmlns:a16="http://schemas.microsoft.com/office/drawing/2014/main" id="{8841D82E-FAE8-A42C-F889-AA2A581DE4B7}"/>
              </a:ext>
            </a:extLst>
          </p:cNvPr>
          <p:cNvGrpSpPr/>
          <p:nvPr/>
        </p:nvGrpSpPr>
        <p:grpSpPr>
          <a:xfrm>
            <a:off x="8263605" y="512563"/>
            <a:ext cx="166034" cy="376156"/>
            <a:chOff x="690709" y="1212543"/>
            <a:chExt cx="222000" cy="502950"/>
          </a:xfrm>
        </p:grpSpPr>
        <p:sp>
          <p:nvSpPr>
            <p:cNvPr id="150" name="Google Shape;150;p6">
              <a:extLst>
                <a:ext uri="{FF2B5EF4-FFF2-40B4-BE49-F238E27FC236}">
                  <a16:creationId xmlns:a16="http://schemas.microsoft.com/office/drawing/2014/main" id="{333EB39D-7EA5-6BB8-D5EF-424786142B98}"/>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a:extLst>
                <a:ext uri="{FF2B5EF4-FFF2-40B4-BE49-F238E27FC236}">
                  <a16:creationId xmlns:a16="http://schemas.microsoft.com/office/drawing/2014/main" id="{86B0EC47-11C3-743A-15F6-37F627805B74}"/>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6">
            <a:extLst>
              <a:ext uri="{FF2B5EF4-FFF2-40B4-BE49-F238E27FC236}">
                <a16:creationId xmlns:a16="http://schemas.microsoft.com/office/drawing/2014/main" id="{6E5B4BD7-98BB-365E-3727-36C9C57FD8BC}"/>
              </a:ext>
            </a:extLst>
          </p:cNvPr>
          <p:cNvSpPr txBox="1">
            <a:spLocks noGrp="1"/>
          </p:cNvSpPr>
          <p:nvPr>
            <p:ph type="subTitle" idx="1"/>
          </p:nvPr>
        </p:nvSpPr>
        <p:spPr>
          <a:xfrm>
            <a:off x="2476599" y="3799707"/>
            <a:ext cx="4190802" cy="507791"/>
          </a:xfrm>
          <a:prstGeom prst="rect">
            <a:avLst/>
          </a:prstGeom>
          <a:noFill/>
          <a:ln>
            <a:noFill/>
          </a:ln>
        </p:spPr>
        <p:txBody>
          <a:bodyPr spcFirstLastPara="1" wrap="square" lIns="91425" tIns="45700" rIns="91425" bIns="45700" anchor="ctr" anchorCtr="0">
            <a:spAutoFit/>
          </a:bodyPr>
          <a:lstStyle/>
          <a:p>
            <a:pPr marL="139700" lvl="0" indent="0" algn="l" rtl="0">
              <a:lnSpc>
                <a:spcPct val="150000"/>
              </a:lnSpc>
              <a:spcBef>
                <a:spcPts val="0"/>
              </a:spcBef>
              <a:spcAft>
                <a:spcPts val="0"/>
              </a:spcAft>
              <a:buSzPts val="1400"/>
              <a:buNone/>
            </a:pPr>
            <a:r>
              <a:rPr lang="en-US" sz="1800" dirty="0"/>
              <a:t>Define all the states that will change</a:t>
            </a:r>
          </a:p>
        </p:txBody>
      </p:sp>
      <p:sp>
        <p:nvSpPr>
          <p:cNvPr id="154" name="Google Shape;154;p6">
            <a:extLst>
              <a:ext uri="{FF2B5EF4-FFF2-40B4-BE49-F238E27FC236}">
                <a16:creationId xmlns:a16="http://schemas.microsoft.com/office/drawing/2014/main" id="{9FB3EB93-8DEC-C479-0CFF-536EC0C3F68A}"/>
              </a:ext>
            </a:extLst>
          </p:cNvPr>
          <p:cNvSpPr/>
          <p:nvPr/>
        </p:nvSpPr>
        <p:spPr>
          <a:xfrm>
            <a:off x="8346622" y="4307498"/>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23E02811-373C-33FD-BE8A-9AB4012D122B}"/>
              </a:ext>
            </a:extLst>
          </p:cNvPr>
          <p:cNvPicPr>
            <a:picLocks noChangeAspect="1"/>
          </p:cNvPicPr>
          <p:nvPr/>
        </p:nvPicPr>
        <p:blipFill>
          <a:blip r:embed="rId3"/>
          <a:stretch>
            <a:fillRect/>
          </a:stretch>
        </p:blipFill>
        <p:spPr>
          <a:xfrm>
            <a:off x="373596" y="1195382"/>
            <a:ext cx="7864949" cy="2135116"/>
          </a:xfrm>
          <a:prstGeom prst="rect">
            <a:avLst/>
          </a:prstGeom>
        </p:spPr>
      </p:pic>
      <p:sp>
        <p:nvSpPr>
          <p:cNvPr id="5" name="Speech Bubble: Rectangle with Corners Rounded 4">
            <a:extLst>
              <a:ext uri="{FF2B5EF4-FFF2-40B4-BE49-F238E27FC236}">
                <a16:creationId xmlns:a16="http://schemas.microsoft.com/office/drawing/2014/main" id="{CDBEBF61-DE8E-DD35-1B02-7300AC6DC880}"/>
              </a:ext>
            </a:extLst>
          </p:cNvPr>
          <p:cNvSpPr/>
          <p:nvPr/>
        </p:nvSpPr>
        <p:spPr>
          <a:xfrm>
            <a:off x="5908636" y="1396872"/>
            <a:ext cx="2088995" cy="418800"/>
          </a:xfrm>
          <a:prstGeom prst="wedgeRoundRectCallout">
            <a:avLst>
              <a:gd name="adj1" fmla="val -68164"/>
              <a:gd name="adj2" fmla="val 5349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To be more re-useable </a:t>
            </a:r>
          </a:p>
        </p:txBody>
      </p:sp>
    </p:spTree>
    <p:extLst>
      <p:ext uri="{BB962C8B-B14F-4D97-AF65-F5344CB8AC3E}">
        <p14:creationId xmlns:p14="http://schemas.microsoft.com/office/powerpoint/2010/main" val="2403604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1EC9D39F-718C-3CD9-4EFF-460DA92371CC}"/>
            </a:ext>
          </a:extLst>
        </p:cNvPr>
        <p:cNvGrpSpPr/>
        <p:nvPr/>
      </p:nvGrpSpPr>
      <p:grpSpPr>
        <a:xfrm>
          <a:off x="0" y="0"/>
          <a:ext cx="0" cy="0"/>
          <a:chOff x="0" y="0"/>
          <a:chExt cx="0" cy="0"/>
        </a:xfrm>
      </p:grpSpPr>
      <p:sp>
        <p:nvSpPr>
          <p:cNvPr id="141" name="Google Shape;141;p6">
            <a:extLst>
              <a:ext uri="{FF2B5EF4-FFF2-40B4-BE49-F238E27FC236}">
                <a16:creationId xmlns:a16="http://schemas.microsoft.com/office/drawing/2014/main" id="{57A4A218-199D-F2EF-D014-B0AF370A90AB}"/>
              </a:ext>
            </a:extLst>
          </p:cNvPr>
          <p:cNvSpPr txBox="1">
            <a:spLocks noGrp="1"/>
          </p:cNvSpPr>
          <p:nvPr>
            <p:ph type="title"/>
          </p:nvPr>
        </p:nvSpPr>
        <p:spPr>
          <a:xfrm>
            <a:off x="225759" y="485152"/>
            <a:ext cx="6812777" cy="641100"/>
          </a:xfrm>
          <a:prstGeom prst="rect">
            <a:avLst/>
          </a:prstGeom>
          <a:noFill/>
          <a:ln>
            <a:noFill/>
          </a:ln>
        </p:spPr>
        <p:txBody>
          <a:bodyPr spcFirstLastPara="1" wrap="square" lIns="91425" tIns="91425" rIns="91425" bIns="91425" anchor="b" anchorCtr="0">
            <a:noAutofit/>
          </a:bodyPr>
          <a:lstStyle/>
          <a:p>
            <a:r>
              <a:rPr lang="en-US" sz="3600" dirty="0"/>
              <a:t>Example: Abstracting Data Fetching</a:t>
            </a:r>
          </a:p>
        </p:txBody>
      </p:sp>
      <p:cxnSp>
        <p:nvCxnSpPr>
          <p:cNvPr id="142" name="Google Shape;142;p6">
            <a:extLst>
              <a:ext uri="{FF2B5EF4-FFF2-40B4-BE49-F238E27FC236}">
                <a16:creationId xmlns:a16="http://schemas.microsoft.com/office/drawing/2014/main" id="{B1076890-947F-6998-1C0C-35765B3A518B}"/>
              </a:ext>
            </a:extLst>
          </p:cNvPr>
          <p:cNvCxnSpPr/>
          <p:nvPr/>
        </p:nvCxnSpPr>
        <p:spPr>
          <a:xfrm flipH="1">
            <a:off x="238479" y="1052407"/>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43" name="Google Shape;143;p6">
            <a:extLst>
              <a:ext uri="{FF2B5EF4-FFF2-40B4-BE49-F238E27FC236}">
                <a16:creationId xmlns:a16="http://schemas.microsoft.com/office/drawing/2014/main" id="{BCD1CEA0-E932-D7E6-C8C4-66BC5858E3DD}"/>
              </a:ext>
            </a:extLst>
          </p:cNvPr>
          <p:cNvCxnSpPr/>
          <p:nvPr/>
        </p:nvCxnSpPr>
        <p:spPr>
          <a:xfrm rot="10800000" flipH="1">
            <a:off x="7038536" y="4332928"/>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49" name="Google Shape;149;p6">
            <a:extLst>
              <a:ext uri="{FF2B5EF4-FFF2-40B4-BE49-F238E27FC236}">
                <a16:creationId xmlns:a16="http://schemas.microsoft.com/office/drawing/2014/main" id="{B2F87A8E-0002-DF7F-4B65-2C9317C891D5}"/>
              </a:ext>
            </a:extLst>
          </p:cNvPr>
          <p:cNvGrpSpPr/>
          <p:nvPr/>
        </p:nvGrpSpPr>
        <p:grpSpPr>
          <a:xfrm>
            <a:off x="8263605" y="512563"/>
            <a:ext cx="166034" cy="376156"/>
            <a:chOff x="690709" y="1212543"/>
            <a:chExt cx="222000" cy="502950"/>
          </a:xfrm>
        </p:grpSpPr>
        <p:sp>
          <p:nvSpPr>
            <p:cNvPr id="150" name="Google Shape;150;p6">
              <a:extLst>
                <a:ext uri="{FF2B5EF4-FFF2-40B4-BE49-F238E27FC236}">
                  <a16:creationId xmlns:a16="http://schemas.microsoft.com/office/drawing/2014/main" id="{EE808D1E-E9B7-8BF2-8BFD-158FF1A5E682}"/>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a:extLst>
                <a:ext uri="{FF2B5EF4-FFF2-40B4-BE49-F238E27FC236}">
                  <a16:creationId xmlns:a16="http://schemas.microsoft.com/office/drawing/2014/main" id="{C01CBC19-535F-04B2-C8FA-D5F80A2FECB4}"/>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6">
            <a:extLst>
              <a:ext uri="{FF2B5EF4-FFF2-40B4-BE49-F238E27FC236}">
                <a16:creationId xmlns:a16="http://schemas.microsoft.com/office/drawing/2014/main" id="{5078C17D-6E62-F073-40A4-5C1E80A06AA7}"/>
              </a:ext>
            </a:extLst>
          </p:cNvPr>
          <p:cNvSpPr txBox="1">
            <a:spLocks noGrp="1"/>
          </p:cNvSpPr>
          <p:nvPr>
            <p:ph type="subTitle" idx="1"/>
          </p:nvPr>
        </p:nvSpPr>
        <p:spPr>
          <a:xfrm>
            <a:off x="5481935" y="1170340"/>
            <a:ext cx="3496031" cy="2169784"/>
          </a:xfrm>
          <a:prstGeom prst="rect">
            <a:avLst/>
          </a:prstGeom>
          <a:noFill/>
          <a:ln>
            <a:noFill/>
          </a:ln>
        </p:spPr>
        <p:txBody>
          <a:bodyPr spcFirstLastPara="1" wrap="square" lIns="91425" tIns="45700" rIns="91425" bIns="45700" anchor="ctr" anchorCtr="0">
            <a:spAutoFit/>
          </a:bodyPr>
          <a:lstStyle/>
          <a:p>
            <a:pPr marL="139700" lvl="0" indent="0" algn="l" rtl="0">
              <a:lnSpc>
                <a:spcPct val="150000"/>
              </a:lnSpc>
              <a:spcBef>
                <a:spcPts val="0"/>
              </a:spcBef>
              <a:spcAft>
                <a:spcPts val="0"/>
              </a:spcAft>
              <a:buSzPts val="1400"/>
              <a:buNone/>
            </a:pPr>
            <a:r>
              <a:rPr lang="en-US" sz="1800" dirty="0"/>
              <a:t>The actual logic of the hook</a:t>
            </a:r>
          </a:p>
          <a:p>
            <a:pPr marL="139700" lvl="0" indent="0" algn="l" rtl="0">
              <a:lnSpc>
                <a:spcPct val="150000"/>
              </a:lnSpc>
              <a:spcBef>
                <a:spcPts val="0"/>
              </a:spcBef>
              <a:spcAft>
                <a:spcPts val="0"/>
              </a:spcAft>
              <a:buSzPts val="1400"/>
              <a:buNone/>
            </a:pPr>
            <a:r>
              <a:rPr lang="en-US" sz="1800" dirty="0"/>
              <a:t>Simply fetching from the provided parameters and getting the result to set the movies </a:t>
            </a:r>
          </a:p>
        </p:txBody>
      </p:sp>
      <p:sp>
        <p:nvSpPr>
          <p:cNvPr id="154" name="Google Shape;154;p6">
            <a:extLst>
              <a:ext uri="{FF2B5EF4-FFF2-40B4-BE49-F238E27FC236}">
                <a16:creationId xmlns:a16="http://schemas.microsoft.com/office/drawing/2014/main" id="{88B4602D-D515-3792-172A-1588571F1EB5}"/>
              </a:ext>
            </a:extLst>
          </p:cNvPr>
          <p:cNvSpPr/>
          <p:nvPr/>
        </p:nvSpPr>
        <p:spPr>
          <a:xfrm>
            <a:off x="8346622" y="4307498"/>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1F5074FB-7A17-358A-9371-3DD70B5373E9}"/>
              </a:ext>
            </a:extLst>
          </p:cNvPr>
          <p:cNvPicPr>
            <a:picLocks noChangeAspect="1"/>
          </p:cNvPicPr>
          <p:nvPr/>
        </p:nvPicPr>
        <p:blipFill>
          <a:blip r:embed="rId3"/>
          <a:stretch>
            <a:fillRect/>
          </a:stretch>
        </p:blipFill>
        <p:spPr>
          <a:xfrm>
            <a:off x="379078" y="1126252"/>
            <a:ext cx="5102857" cy="3815070"/>
          </a:xfrm>
          <a:prstGeom prst="rect">
            <a:avLst/>
          </a:prstGeom>
        </p:spPr>
      </p:pic>
      <p:sp>
        <p:nvSpPr>
          <p:cNvPr id="5" name="Speech Bubble: Rectangle with Corners Rounded 4">
            <a:extLst>
              <a:ext uri="{FF2B5EF4-FFF2-40B4-BE49-F238E27FC236}">
                <a16:creationId xmlns:a16="http://schemas.microsoft.com/office/drawing/2014/main" id="{064E2DE7-C84F-5683-0F26-6E3733BF8AF7}"/>
              </a:ext>
            </a:extLst>
          </p:cNvPr>
          <p:cNvSpPr/>
          <p:nvPr/>
        </p:nvSpPr>
        <p:spPr>
          <a:xfrm>
            <a:off x="3818300" y="4168148"/>
            <a:ext cx="2746051" cy="418800"/>
          </a:xfrm>
          <a:prstGeom prst="wedgeRoundRectCallout">
            <a:avLst>
              <a:gd name="adj1" fmla="val -68164"/>
              <a:gd name="adj2" fmla="val 5349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Returning all the values to the component who called the hook</a:t>
            </a:r>
          </a:p>
        </p:txBody>
      </p:sp>
    </p:spTree>
    <p:extLst>
      <p:ext uri="{BB962C8B-B14F-4D97-AF65-F5344CB8AC3E}">
        <p14:creationId xmlns:p14="http://schemas.microsoft.com/office/powerpoint/2010/main" val="2203733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D21EF1C1-D64D-0AF8-4708-00F0DE7D711F}"/>
            </a:ext>
          </a:extLst>
        </p:cNvPr>
        <p:cNvGrpSpPr/>
        <p:nvPr/>
      </p:nvGrpSpPr>
      <p:grpSpPr>
        <a:xfrm>
          <a:off x="0" y="0"/>
          <a:ext cx="0" cy="0"/>
          <a:chOff x="0" y="0"/>
          <a:chExt cx="0" cy="0"/>
        </a:xfrm>
      </p:grpSpPr>
      <p:sp>
        <p:nvSpPr>
          <p:cNvPr id="231" name="Google Shape;231;p12">
            <a:extLst>
              <a:ext uri="{FF2B5EF4-FFF2-40B4-BE49-F238E27FC236}">
                <a16:creationId xmlns:a16="http://schemas.microsoft.com/office/drawing/2014/main" id="{540741D3-57FB-719D-5E38-7A86B7481B7C}"/>
              </a:ext>
            </a:extLst>
          </p:cNvPr>
          <p:cNvSpPr txBox="1">
            <a:spLocks noGrp="1"/>
          </p:cNvSpPr>
          <p:nvPr>
            <p:ph type="title"/>
          </p:nvPr>
        </p:nvSpPr>
        <p:spPr>
          <a:xfrm>
            <a:off x="714375" y="843878"/>
            <a:ext cx="4606153" cy="211504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4400" dirty="0"/>
              <a:t>NPM packages</a:t>
            </a:r>
            <a:endParaRPr sz="4400" dirty="0"/>
          </a:p>
        </p:txBody>
      </p:sp>
      <p:sp>
        <p:nvSpPr>
          <p:cNvPr id="232" name="Google Shape;232;p12">
            <a:extLst>
              <a:ext uri="{FF2B5EF4-FFF2-40B4-BE49-F238E27FC236}">
                <a16:creationId xmlns:a16="http://schemas.microsoft.com/office/drawing/2014/main" id="{B8D8D6DC-BD76-0FA5-ECE2-3D04C44F0609}"/>
              </a:ext>
            </a:extLst>
          </p:cNvPr>
          <p:cNvSpPr txBox="1">
            <a:spLocks noGrp="1"/>
          </p:cNvSpPr>
          <p:nvPr>
            <p:ph type="title" idx="2"/>
          </p:nvPr>
        </p:nvSpPr>
        <p:spPr>
          <a:xfrm>
            <a:off x="714375" y="1346651"/>
            <a:ext cx="1936800" cy="952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dirty="0"/>
              <a:t>04</a:t>
            </a:r>
            <a:endParaRPr dirty="0"/>
          </a:p>
        </p:txBody>
      </p:sp>
      <p:grpSp>
        <p:nvGrpSpPr>
          <p:cNvPr id="233" name="Google Shape;233;p12">
            <a:extLst>
              <a:ext uri="{FF2B5EF4-FFF2-40B4-BE49-F238E27FC236}">
                <a16:creationId xmlns:a16="http://schemas.microsoft.com/office/drawing/2014/main" id="{0B120752-2860-E95F-A28E-829613D4F147}"/>
              </a:ext>
            </a:extLst>
          </p:cNvPr>
          <p:cNvGrpSpPr/>
          <p:nvPr/>
        </p:nvGrpSpPr>
        <p:grpSpPr>
          <a:xfrm>
            <a:off x="4099663" y="514352"/>
            <a:ext cx="511004" cy="486560"/>
            <a:chOff x="3470151" y="1675213"/>
            <a:chExt cx="703669" cy="670009"/>
          </a:xfrm>
        </p:grpSpPr>
        <p:sp>
          <p:nvSpPr>
            <p:cNvPr id="234" name="Google Shape;234;p12">
              <a:extLst>
                <a:ext uri="{FF2B5EF4-FFF2-40B4-BE49-F238E27FC236}">
                  <a16:creationId xmlns:a16="http://schemas.microsoft.com/office/drawing/2014/main" id="{E1CE2247-8B62-78F8-2FEB-0DD63E04A06D}"/>
                </a:ext>
              </a:extLst>
            </p:cNvPr>
            <p:cNvSpPr/>
            <p:nvPr/>
          </p:nvSpPr>
          <p:spPr>
            <a:xfrm>
              <a:off x="3784720" y="1675213"/>
              <a:ext cx="389100" cy="389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2">
              <a:extLst>
                <a:ext uri="{FF2B5EF4-FFF2-40B4-BE49-F238E27FC236}">
                  <a16:creationId xmlns:a16="http://schemas.microsoft.com/office/drawing/2014/main" id="{19CF7BCB-D46E-9677-5A82-0B3B2DF06CDC}"/>
                </a:ext>
              </a:extLst>
            </p:cNvPr>
            <p:cNvSpPr/>
            <p:nvPr/>
          </p:nvSpPr>
          <p:spPr>
            <a:xfrm>
              <a:off x="3470151" y="2108822"/>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 name="Google Shape;236;p12">
            <a:extLst>
              <a:ext uri="{FF2B5EF4-FFF2-40B4-BE49-F238E27FC236}">
                <a16:creationId xmlns:a16="http://schemas.microsoft.com/office/drawing/2014/main" id="{AF4050AD-3178-56B9-C7E7-85E74734F2BB}"/>
              </a:ext>
            </a:extLst>
          </p:cNvPr>
          <p:cNvSpPr/>
          <p:nvPr/>
        </p:nvSpPr>
        <p:spPr>
          <a:xfrm>
            <a:off x="714375" y="4461159"/>
            <a:ext cx="171600" cy="1716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Placeholder 2">
            <a:extLst>
              <a:ext uri="{FF2B5EF4-FFF2-40B4-BE49-F238E27FC236}">
                <a16:creationId xmlns:a16="http://schemas.microsoft.com/office/drawing/2014/main" id="{EE18B8FF-8F73-261F-6028-C77E52F5F29E}"/>
              </a:ext>
            </a:extLst>
          </p:cNvPr>
          <p:cNvPicPr>
            <a:picLocks noGrp="1" noChangeAspect="1"/>
          </p:cNvPicPr>
          <p:nvPr>
            <p:ph type="pic" idx="3"/>
          </p:nvPr>
        </p:nvPicPr>
        <p:blipFill>
          <a:blip r:embed="rId3"/>
          <a:srcRect l="21084" t="697" r="14932" b="873"/>
          <a:stretch>
            <a:fillRect/>
          </a:stretch>
        </p:blipFill>
        <p:spPr>
          <a:xfrm>
            <a:off x="5092700" y="938213"/>
            <a:ext cx="3336925" cy="3270250"/>
          </a:xfrm>
          <a:prstGeom prst="roundRect">
            <a:avLst>
              <a:gd name="adj" fmla="val 16667"/>
            </a:avLst>
          </a:prstGeom>
          <a:noFill/>
          <a:ln>
            <a:noFill/>
          </a:ln>
        </p:spPr>
      </p:pic>
    </p:spTree>
    <p:extLst>
      <p:ext uri="{BB962C8B-B14F-4D97-AF65-F5344CB8AC3E}">
        <p14:creationId xmlns:p14="http://schemas.microsoft.com/office/powerpoint/2010/main" val="105261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8"/>
          <p:cNvSpPr txBox="1">
            <a:spLocks noGrp="1"/>
          </p:cNvSpPr>
          <p:nvPr>
            <p:ph type="title"/>
          </p:nvPr>
        </p:nvSpPr>
        <p:spPr>
          <a:xfrm>
            <a:off x="218137" y="680851"/>
            <a:ext cx="4963118"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dirty="0"/>
              <a:t>Material UI</a:t>
            </a:r>
            <a:endParaRPr b="0" dirty="0"/>
          </a:p>
        </p:txBody>
      </p:sp>
      <p:cxnSp>
        <p:nvCxnSpPr>
          <p:cNvPr id="172" name="Google Shape;172;p8"/>
          <p:cNvCxnSpPr/>
          <p:nvPr/>
        </p:nvCxnSpPr>
        <p:spPr>
          <a:xfrm flipH="1">
            <a:off x="225759" y="1261807"/>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73" name="Google Shape;173;p8"/>
          <p:cNvCxnSpPr/>
          <p:nvPr/>
        </p:nvCxnSpPr>
        <p:spPr>
          <a:xfrm rot="10800000" flipH="1">
            <a:off x="7779322" y="42118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74" name="Google Shape;174;p8"/>
          <p:cNvGrpSpPr/>
          <p:nvPr/>
        </p:nvGrpSpPr>
        <p:grpSpPr>
          <a:xfrm>
            <a:off x="3680504" y="603920"/>
            <a:ext cx="282243" cy="376163"/>
            <a:chOff x="5194002" y="1511297"/>
            <a:chExt cx="259605" cy="346024"/>
          </a:xfrm>
        </p:grpSpPr>
        <p:sp>
          <p:nvSpPr>
            <p:cNvPr id="175" name="Google Shape;175;p8"/>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 name="Google Shape;179;p8"/>
          <p:cNvGrpSpPr/>
          <p:nvPr/>
        </p:nvGrpSpPr>
        <p:grpSpPr>
          <a:xfrm>
            <a:off x="8263605" y="512563"/>
            <a:ext cx="166034" cy="376156"/>
            <a:chOff x="690709" y="1212543"/>
            <a:chExt cx="222000" cy="502950"/>
          </a:xfrm>
        </p:grpSpPr>
        <p:sp>
          <p:nvSpPr>
            <p:cNvPr id="180" name="Google Shape;180;p8"/>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 name="Google Shape;182;p8"/>
          <p:cNvSpPr txBox="1">
            <a:spLocks noGrp="1"/>
          </p:cNvSpPr>
          <p:nvPr>
            <p:ph type="subTitle" idx="1"/>
          </p:nvPr>
        </p:nvSpPr>
        <p:spPr>
          <a:xfrm>
            <a:off x="298990" y="1321951"/>
            <a:ext cx="8352731" cy="1754286"/>
          </a:xfrm>
          <a:prstGeom prst="rect">
            <a:avLst/>
          </a:prstGeom>
          <a:noFill/>
          <a:ln>
            <a:noFill/>
          </a:ln>
        </p:spPr>
        <p:txBody>
          <a:bodyPr spcFirstLastPara="1" wrap="square" lIns="91425" tIns="45700" rIns="91425" bIns="45700" anchor="ctr" anchorCtr="0">
            <a:spAutoFit/>
          </a:bodyPr>
          <a:lstStyle/>
          <a:p>
            <a:pPr marL="0" lvl="0" indent="0">
              <a:lnSpc>
                <a:spcPct val="150000"/>
              </a:lnSpc>
              <a:buSzPts val="1800"/>
              <a:buNone/>
            </a:pPr>
            <a:r>
              <a:rPr lang="en-US" sz="1800" b="1" dirty="0"/>
              <a:t>Component Libraries (like Material-UI)</a:t>
            </a:r>
            <a:r>
              <a:rPr lang="en-US" sz="1800" dirty="0"/>
              <a:t>: Provide pre-built, accessible, and customizable UI components.</a:t>
            </a:r>
          </a:p>
          <a:p>
            <a:pPr marL="0" indent="0">
              <a:lnSpc>
                <a:spcPct val="150000"/>
              </a:lnSpc>
              <a:buSzPts val="1800"/>
              <a:buNone/>
            </a:pPr>
            <a:r>
              <a:rPr lang="en-US" sz="1800" b="1" dirty="0">
                <a:solidFill>
                  <a:schemeClr val="tx1"/>
                </a:solidFill>
                <a:hlinkClick r:id="rId3">
                  <a:extLst>
                    <a:ext uri="{A12FA001-AC4F-418D-AE19-62706E023703}">
                      <ahyp:hlinkClr xmlns:ahyp="http://schemas.microsoft.com/office/drawing/2018/hyperlinkcolor" val="tx"/>
                    </a:ext>
                  </a:extLst>
                </a:hlinkClick>
              </a:rPr>
              <a:t>Click here: Material-UI templates</a:t>
            </a:r>
            <a:endParaRPr lang="en-US" sz="1800" b="1" dirty="0">
              <a:solidFill>
                <a:schemeClr val="tx1"/>
              </a:solidFill>
            </a:endParaRPr>
          </a:p>
          <a:p>
            <a:pPr marL="0" lvl="0" indent="0">
              <a:lnSpc>
                <a:spcPct val="150000"/>
              </a:lnSpc>
              <a:buSzPts val="1800"/>
              <a:buNone/>
            </a:pPr>
            <a:endParaRPr sz="1800" b="0" i="0" u="none" strike="noStrike" cap="none" dirty="0">
              <a:solidFill>
                <a:schemeClr val="dk2"/>
              </a:solidFill>
              <a:latin typeface="Arial"/>
              <a:ea typeface="Arial"/>
              <a:cs typeface="Arial"/>
              <a:sym typeface="Arial"/>
            </a:endParaRPr>
          </a:p>
        </p:txBody>
      </p:sp>
      <p:pic>
        <p:nvPicPr>
          <p:cNvPr id="5" name="Picture 4" descr="A screen shot of a computer">
            <a:extLst>
              <a:ext uri="{FF2B5EF4-FFF2-40B4-BE49-F238E27FC236}">
                <a16:creationId xmlns:a16="http://schemas.microsoft.com/office/drawing/2014/main" id="{F94270A0-9098-B084-6ED9-6901DAEB568F}"/>
              </a:ext>
            </a:extLst>
          </p:cNvPr>
          <p:cNvPicPr>
            <a:picLocks noChangeAspect="1"/>
          </p:cNvPicPr>
          <p:nvPr/>
        </p:nvPicPr>
        <p:blipFill>
          <a:blip r:embed="rId4"/>
          <a:stretch>
            <a:fillRect/>
          </a:stretch>
        </p:blipFill>
        <p:spPr>
          <a:xfrm>
            <a:off x="352362" y="2800454"/>
            <a:ext cx="5896798" cy="2162477"/>
          </a:xfrm>
          <a:prstGeom prst="rect">
            <a:avLst/>
          </a:prstGeom>
        </p:spPr>
      </p:pic>
      <p:pic>
        <p:nvPicPr>
          <p:cNvPr id="18434" name="Picture 2" descr="Material-UI: Ultimate Guide to Modern ...">
            <a:extLst>
              <a:ext uri="{FF2B5EF4-FFF2-40B4-BE49-F238E27FC236}">
                <a16:creationId xmlns:a16="http://schemas.microsoft.com/office/drawing/2014/main" id="{A09B3EBE-76A3-9776-A9A7-B94E29ADA4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606"/>
          <a:stretch>
            <a:fillRect/>
          </a:stretch>
        </p:blipFill>
        <p:spPr bwMode="auto">
          <a:xfrm>
            <a:off x="6909007" y="1817905"/>
            <a:ext cx="1520632"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1C69D324-E075-380A-2CE7-9C3CAC37CEE3}"/>
            </a:ext>
          </a:extLst>
        </p:cNvPr>
        <p:cNvGrpSpPr/>
        <p:nvPr/>
      </p:nvGrpSpPr>
      <p:grpSpPr>
        <a:xfrm>
          <a:off x="0" y="0"/>
          <a:ext cx="0" cy="0"/>
          <a:chOff x="0" y="0"/>
          <a:chExt cx="0" cy="0"/>
        </a:xfrm>
      </p:grpSpPr>
      <p:sp>
        <p:nvSpPr>
          <p:cNvPr id="171" name="Google Shape;171;p8">
            <a:extLst>
              <a:ext uri="{FF2B5EF4-FFF2-40B4-BE49-F238E27FC236}">
                <a16:creationId xmlns:a16="http://schemas.microsoft.com/office/drawing/2014/main" id="{F0F2456A-A2D4-94F2-4A0A-3B8D03BA3FC4}"/>
              </a:ext>
            </a:extLst>
          </p:cNvPr>
          <p:cNvSpPr txBox="1">
            <a:spLocks noGrp="1"/>
          </p:cNvSpPr>
          <p:nvPr>
            <p:ph type="title"/>
          </p:nvPr>
        </p:nvSpPr>
        <p:spPr>
          <a:xfrm>
            <a:off x="218137" y="680851"/>
            <a:ext cx="4963118" cy="641100"/>
          </a:xfrm>
          <a:prstGeom prst="rect">
            <a:avLst/>
          </a:prstGeom>
          <a:noFill/>
          <a:ln>
            <a:noFill/>
          </a:ln>
        </p:spPr>
        <p:txBody>
          <a:bodyPr spcFirstLastPara="1" wrap="square" lIns="91425" tIns="91425" rIns="91425" bIns="91425" anchor="b" anchorCtr="0">
            <a:noAutofit/>
          </a:bodyPr>
          <a:lstStyle/>
          <a:p>
            <a:pPr lvl="0"/>
            <a:r>
              <a:rPr lang="en-US" dirty="0"/>
              <a:t>React Icons</a:t>
            </a:r>
            <a:endParaRPr b="0" dirty="0"/>
          </a:p>
        </p:txBody>
      </p:sp>
      <p:cxnSp>
        <p:nvCxnSpPr>
          <p:cNvPr id="172" name="Google Shape;172;p8">
            <a:extLst>
              <a:ext uri="{FF2B5EF4-FFF2-40B4-BE49-F238E27FC236}">
                <a16:creationId xmlns:a16="http://schemas.microsoft.com/office/drawing/2014/main" id="{DEED7C68-38F1-B1BC-4318-DE3C432B55C6}"/>
              </a:ext>
            </a:extLst>
          </p:cNvPr>
          <p:cNvCxnSpPr/>
          <p:nvPr/>
        </p:nvCxnSpPr>
        <p:spPr>
          <a:xfrm flipH="1">
            <a:off x="225759" y="1261807"/>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73" name="Google Shape;173;p8">
            <a:extLst>
              <a:ext uri="{FF2B5EF4-FFF2-40B4-BE49-F238E27FC236}">
                <a16:creationId xmlns:a16="http://schemas.microsoft.com/office/drawing/2014/main" id="{D1E8E6E3-3727-140F-C5C0-EF05B348EC00}"/>
              </a:ext>
            </a:extLst>
          </p:cNvPr>
          <p:cNvCxnSpPr/>
          <p:nvPr/>
        </p:nvCxnSpPr>
        <p:spPr>
          <a:xfrm rot="10800000" flipH="1">
            <a:off x="7779322" y="42118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74" name="Google Shape;174;p8">
            <a:extLst>
              <a:ext uri="{FF2B5EF4-FFF2-40B4-BE49-F238E27FC236}">
                <a16:creationId xmlns:a16="http://schemas.microsoft.com/office/drawing/2014/main" id="{55BE4C87-2B38-FB32-3DC3-A4E29034423B}"/>
              </a:ext>
            </a:extLst>
          </p:cNvPr>
          <p:cNvGrpSpPr/>
          <p:nvPr/>
        </p:nvGrpSpPr>
        <p:grpSpPr>
          <a:xfrm>
            <a:off x="3680504" y="603920"/>
            <a:ext cx="282243" cy="376163"/>
            <a:chOff x="5194002" y="1511297"/>
            <a:chExt cx="259605" cy="346024"/>
          </a:xfrm>
        </p:grpSpPr>
        <p:sp>
          <p:nvSpPr>
            <p:cNvPr id="175" name="Google Shape;175;p8">
              <a:extLst>
                <a:ext uri="{FF2B5EF4-FFF2-40B4-BE49-F238E27FC236}">
                  <a16:creationId xmlns:a16="http://schemas.microsoft.com/office/drawing/2014/main" id="{DD36F5E7-EF71-38D1-8191-E40F5F810A33}"/>
                </a:ext>
              </a:extLst>
            </p:cNvPr>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
              <a:extLst>
                <a:ext uri="{FF2B5EF4-FFF2-40B4-BE49-F238E27FC236}">
                  <a16:creationId xmlns:a16="http://schemas.microsoft.com/office/drawing/2014/main" id="{9AF6280D-45B9-A473-0ED3-617877B49025}"/>
                </a:ext>
              </a:extLst>
            </p:cNvPr>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
              <a:extLst>
                <a:ext uri="{FF2B5EF4-FFF2-40B4-BE49-F238E27FC236}">
                  <a16:creationId xmlns:a16="http://schemas.microsoft.com/office/drawing/2014/main" id="{A60F2EB3-EE13-29D5-5E42-A509FA174C99}"/>
                </a:ext>
              </a:extLst>
            </p:cNvPr>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
              <a:extLst>
                <a:ext uri="{FF2B5EF4-FFF2-40B4-BE49-F238E27FC236}">
                  <a16:creationId xmlns:a16="http://schemas.microsoft.com/office/drawing/2014/main" id="{D02CA4E6-CBE8-25D0-D2CF-566A354B9C3A}"/>
                </a:ext>
              </a:extLst>
            </p:cNvPr>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 name="Google Shape;179;p8">
            <a:extLst>
              <a:ext uri="{FF2B5EF4-FFF2-40B4-BE49-F238E27FC236}">
                <a16:creationId xmlns:a16="http://schemas.microsoft.com/office/drawing/2014/main" id="{0FD00285-E948-2FA9-1167-867107332691}"/>
              </a:ext>
            </a:extLst>
          </p:cNvPr>
          <p:cNvGrpSpPr/>
          <p:nvPr/>
        </p:nvGrpSpPr>
        <p:grpSpPr>
          <a:xfrm>
            <a:off x="8263605" y="512563"/>
            <a:ext cx="166034" cy="376156"/>
            <a:chOff x="690709" y="1212543"/>
            <a:chExt cx="222000" cy="502950"/>
          </a:xfrm>
        </p:grpSpPr>
        <p:sp>
          <p:nvSpPr>
            <p:cNvPr id="180" name="Google Shape;180;p8">
              <a:extLst>
                <a:ext uri="{FF2B5EF4-FFF2-40B4-BE49-F238E27FC236}">
                  <a16:creationId xmlns:a16="http://schemas.microsoft.com/office/drawing/2014/main" id="{3DA937F6-FC0C-03D6-0588-3EA2284EE1C1}"/>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
              <a:extLst>
                <a:ext uri="{FF2B5EF4-FFF2-40B4-BE49-F238E27FC236}">
                  <a16:creationId xmlns:a16="http://schemas.microsoft.com/office/drawing/2014/main" id="{9BF80110-2445-56E2-0895-C3A83D9F3B2C}"/>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 name="Google Shape;182;p8">
            <a:extLst>
              <a:ext uri="{FF2B5EF4-FFF2-40B4-BE49-F238E27FC236}">
                <a16:creationId xmlns:a16="http://schemas.microsoft.com/office/drawing/2014/main" id="{F4B2A51B-1AD8-A9DE-49D2-40B7CDF07B7B}"/>
              </a:ext>
            </a:extLst>
          </p:cNvPr>
          <p:cNvSpPr txBox="1">
            <a:spLocks noGrp="1"/>
          </p:cNvSpPr>
          <p:nvPr>
            <p:ph type="subTitle" idx="1"/>
          </p:nvPr>
        </p:nvSpPr>
        <p:spPr>
          <a:xfrm>
            <a:off x="225759" y="1222787"/>
            <a:ext cx="8352731" cy="1754286"/>
          </a:xfrm>
          <a:prstGeom prst="rect">
            <a:avLst/>
          </a:prstGeom>
          <a:noFill/>
          <a:ln>
            <a:noFill/>
          </a:ln>
        </p:spPr>
        <p:txBody>
          <a:bodyPr spcFirstLastPara="1" wrap="square" lIns="91425" tIns="45700" rIns="91425" bIns="45700" anchor="ctr" anchorCtr="0">
            <a:spAutoFit/>
          </a:bodyPr>
          <a:lstStyle/>
          <a:p>
            <a:pPr marL="0" lvl="0" indent="0">
              <a:lnSpc>
                <a:spcPct val="150000"/>
              </a:lnSpc>
              <a:buSzPts val="1800"/>
              <a:buNone/>
            </a:pPr>
            <a:r>
              <a:rPr lang="en-US" sz="1800" b="1" dirty="0"/>
              <a:t>What is it?</a:t>
            </a:r>
            <a:r>
              <a:rPr lang="en-US" sz="1800" dirty="0"/>
              <a:t> React Icons is a fantastic library that bundles thousands of icons from many popular icon sets (like Font Awesome, Material Design, Ant Design, etc.) into a single package. It allows you to import any icon as a React component.</a:t>
            </a:r>
            <a:endParaRPr sz="1800" b="0" i="0" u="none" strike="noStrike" cap="none" dirty="0">
              <a:solidFill>
                <a:schemeClr val="dk2"/>
              </a:solidFill>
              <a:latin typeface="Arial"/>
              <a:ea typeface="Arial"/>
              <a:cs typeface="Arial"/>
              <a:sym typeface="Arial"/>
            </a:endParaRPr>
          </a:p>
        </p:txBody>
      </p:sp>
      <p:pic>
        <p:nvPicPr>
          <p:cNvPr id="3" name="Picture 2" descr="A black background with white text&#10;&#10;AI-generated content may be incorrect.">
            <a:extLst>
              <a:ext uri="{FF2B5EF4-FFF2-40B4-BE49-F238E27FC236}">
                <a16:creationId xmlns:a16="http://schemas.microsoft.com/office/drawing/2014/main" id="{EDE254F1-61C4-1AC7-2026-D573AFE7C41D}"/>
              </a:ext>
            </a:extLst>
          </p:cNvPr>
          <p:cNvPicPr>
            <a:picLocks noChangeAspect="1"/>
          </p:cNvPicPr>
          <p:nvPr/>
        </p:nvPicPr>
        <p:blipFill>
          <a:blip r:embed="rId3"/>
          <a:srcRect t="20729" b="23529"/>
          <a:stretch>
            <a:fillRect/>
          </a:stretch>
        </p:blipFill>
        <p:spPr>
          <a:xfrm>
            <a:off x="1754954" y="2571750"/>
            <a:ext cx="2267266" cy="371707"/>
          </a:xfrm>
          <a:prstGeom prst="rect">
            <a:avLst/>
          </a:prstGeom>
        </p:spPr>
      </p:pic>
      <p:sp>
        <p:nvSpPr>
          <p:cNvPr id="7" name="TextBox 6">
            <a:extLst>
              <a:ext uri="{FF2B5EF4-FFF2-40B4-BE49-F238E27FC236}">
                <a16:creationId xmlns:a16="http://schemas.microsoft.com/office/drawing/2014/main" id="{2CBABAF5-4661-3B21-58AF-51A3CE720196}"/>
              </a:ext>
            </a:extLst>
          </p:cNvPr>
          <p:cNvSpPr txBox="1"/>
          <p:nvPr/>
        </p:nvSpPr>
        <p:spPr>
          <a:xfrm>
            <a:off x="225759" y="2874880"/>
            <a:ext cx="8814163" cy="1893339"/>
          </a:xfrm>
          <a:prstGeom prst="rect">
            <a:avLst/>
          </a:prstGeom>
          <a:noFill/>
        </p:spPr>
        <p:txBody>
          <a:bodyPr wrap="square">
            <a:spAutoFit/>
          </a:bodyPr>
          <a:lstStyle/>
          <a:p>
            <a:pPr>
              <a:lnSpc>
                <a:spcPct val="150000"/>
              </a:lnSpc>
            </a:pPr>
            <a:r>
              <a:rPr lang="en-US" sz="1600" dirty="0">
                <a:solidFill>
                  <a:schemeClr val="bg2"/>
                </a:solidFill>
              </a:rPr>
              <a:t>The import path follows a pattern: react-icons/&lt;</a:t>
            </a:r>
            <a:r>
              <a:rPr lang="en-US" sz="1600" dirty="0" err="1">
                <a:solidFill>
                  <a:schemeClr val="bg2"/>
                </a:solidFill>
              </a:rPr>
              <a:t>set_prefix</a:t>
            </a:r>
            <a:r>
              <a:rPr lang="en-US" sz="1600" dirty="0">
                <a:solidFill>
                  <a:schemeClr val="bg2"/>
                </a:solidFill>
              </a:rPr>
              <a:t>&gt;.</a:t>
            </a:r>
          </a:p>
          <a:p>
            <a:pPr marL="285750" indent="-285750">
              <a:lnSpc>
                <a:spcPct val="150000"/>
              </a:lnSpc>
              <a:buFont typeface="Arial" panose="020B0604020202020204" pitchFamily="34" charset="0"/>
              <a:buChar char="•"/>
            </a:pPr>
            <a:r>
              <a:rPr lang="en-US" sz="1600" b="1" dirty="0">
                <a:solidFill>
                  <a:schemeClr val="bg2"/>
                </a:solidFill>
              </a:rPr>
              <a:t>fa</a:t>
            </a:r>
            <a:r>
              <a:rPr lang="en-US" sz="1600" dirty="0">
                <a:solidFill>
                  <a:schemeClr val="bg2"/>
                </a:solidFill>
              </a:rPr>
              <a:t> for Font Awesome</a:t>
            </a:r>
          </a:p>
          <a:p>
            <a:pPr marL="285750" indent="-285750">
              <a:lnSpc>
                <a:spcPct val="150000"/>
              </a:lnSpc>
              <a:buFont typeface="Arial" panose="020B0604020202020204" pitchFamily="34" charset="0"/>
              <a:buChar char="•"/>
            </a:pPr>
            <a:r>
              <a:rPr lang="en-US" sz="1600" b="1" dirty="0">
                <a:solidFill>
                  <a:schemeClr val="bg2"/>
                </a:solidFill>
              </a:rPr>
              <a:t>md</a:t>
            </a:r>
            <a:r>
              <a:rPr lang="en-US" sz="1600" dirty="0">
                <a:solidFill>
                  <a:schemeClr val="bg2"/>
                </a:solidFill>
              </a:rPr>
              <a:t> for Material Design</a:t>
            </a:r>
          </a:p>
          <a:p>
            <a:pPr marL="285750" indent="-285750">
              <a:lnSpc>
                <a:spcPct val="150000"/>
              </a:lnSpc>
              <a:buFont typeface="Arial" panose="020B0604020202020204" pitchFamily="34" charset="0"/>
              <a:buChar char="•"/>
            </a:pPr>
            <a:r>
              <a:rPr lang="en-US" sz="1600" b="1" dirty="0">
                <a:solidFill>
                  <a:schemeClr val="bg2"/>
                </a:solidFill>
              </a:rPr>
              <a:t>fi</a:t>
            </a:r>
            <a:r>
              <a:rPr lang="en-US" sz="1600" dirty="0">
                <a:solidFill>
                  <a:schemeClr val="bg2"/>
                </a:solidFill>
              </a:rPr>
              <a:t> for Feather Icons</a:t>
            </a:r>
          </a:p>
          <a:p>
            <a:pPr marL="285750" indent="-285750">
              <a:lnSpc>
                <a:spcPct val="150000"/>
              </a:lnSpc>
              <a:buFont typeface="Arial" panose="020B0604020202020204" pitchFamily="34" charset="0"/>
              <a:buChar char="•"/>
            </a:pPr>
            <a:r>
              <a:rPr lang="en-US" sz="1600" dirty="0">
                <a:solidFill>
                  <a:schemeClr val="bg2"/>
                </a:solidFill>
              </a:rPr>
              <a:t>...and </a:t>
            </a:r>
            <a:r>
              <a:rPr lang="en-US" sz="1600" b="1" dirty="0">
                <a:solidFill>
                  <a:schemeClr val="bg2"/>
                </a:solidFill>
              </a:rPr>
              <a:t>many more!</a:t>
            </a:r>
          </a:p>
        </p:txBody>
      </p:sp>
      <p:pic>
        <p:nvPicPr>
          <p:cNvPr id="9" name="Picture 8">
            <a:extLst>
              <a:ext uri="{FF2B5EF4-FFF2-40B4-BE49-F238E27FC236}">
                <a16:creationId xmlns:a16="http://schemas.microsoft.com/office/drawing/2014/main" id="{7E65368F-09AE-8F36-B96F-B8EEFE582D51}"/>
              </a:ext>
            </a:extLst>
          </p:cNvPr>
          <p:cNvPicPr>
            <a:picLocks noChangeAspect="1"/>
          </p:cNvPicPr>
          <p:nvPr/>
        </p:nvPicPr>
        <p:blipFill>
          <a:blip r:embed="rId4"/>
          <a:srcRect l="-12235" t="-1170" r="12235" b="1170"/>
          <a:stretch>
            <a:fillRect/>
          </a:stretch>
        </p:blipFill>
        <p:spPr>
          <a:xfrm>
            <a:off x="6015391" y="2529802"/>
            <a:ext cx="2248214" cy="1762371"/>
          </a:xfrm>
          <a:prstGeom prst="rect">
            <a:avLst/>
          </a:prstGeom>
        </p:spPr>
      </p:pic>
    </p:spTree>
    <p:extLst>
      <p:ext uri="{BB962C8B-B14F-4D97-AF65-F5344CB8AC3E}">
        <p14:creationId xmlns:p14="http://schemas.microsoft.com/office/powerpoint/2010/main" val="1302578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9"/>
          <p:cNvSpPr txBox="1">
            <a:spLocks noGrp="1"/>
          </p:cNvSpPr>
          <p:nvPr>
            <p:ph type="title"/>
          </p:nvPr>
        </p:nvSpPr>
        <p:spPr>
          <a:xfrm>
            <a:off x="218136" y="680851"/>
            <a:ext cx="6368517"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sz="3600"/>
              <a:t>Components in react</a:t>
            </a:r>
            <a:endParaRPr/>
          </a:p>
        </p:txBody>
      </p:sp>
      <p:cxnSp>
        <p:nvCxnSpPr>
          <p:cNvPr id="188" name="Google Shape;188;p9"/>
          <p:cNvCxnSpPr/>
          <p:nvPr/>
        </p:nvCxnSpPr>
        <p:spPr>
          <a:xfrm flipH="1">
            <a:off x="225759" y="1261807"/>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89" name="Google Shape;189;p9"/>
          <p:cNvCxnSpPr/>
          <p:nvPr/>
        </p:nvCxnSpPr>
        <p:spPr>
          <a:xfrm rot="10800000" flipH="1">
            <a:off x="7779322" y="421183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90" name="Google Shape;190;p9"/>
          <p:cNvGrpSpPr/>
          <p:nvPr/>
        </p:nvGrpSpPr>
        <p:grpSpPr>
          <a:xfrm>
            <a:off x="8263605" y="512563"/>
            <a:ext cx="166034" cy="376156"/>
            <a:chOff x="690709" y="1212543"/>
            <a:chExt cx="222000" cy="502950"/>
          </a:xfrm>
        </p:grpSpPr>
        <p:sp>
          <p:nvSpPr>
            <p:cNvPr id="191" name="Google Shape;191;p9"/>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9"/>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3" name="Google Shape;193;p9"/>
          <p:cNvSpPr txBox="1">
            <a:spLocks noGrp="1"/>
          </p:cNvSpPr>
          <p:nvPr>
            <p:ph type="subTitle" idx="1"/>
          </p:nvPr>
        </p:nvSpPr>
        <p:spPr>
          <a:xfrm>
            <a:off x="225809" y="1261792"/>
            <a:ext cx="8436600" cy="1616100"/>
          </a:xfrm>
          <a:prstGeom prst="rect">
            <a:avLst/>
          </a:prstGeom>
          <a:noFill/>
          <a:ln>
            <a:noFill/>
          </a:ln>
        </p:spPr>
        <p:txBody>
          <a:bodyPr spcFirstLastPara="1" wrap="square" lIns="91425" tIns="45700" rIns="91425" bIns="45700" anchor="ctr" anchorCtr="0">
            <a:spAutoFit/>
          </a:bodyPr>
          <a:lstStyle/>
          <a:p>
            <a:pPr marL="139700" lvl="0" indent="0" algn="l" rtl="0">
              <a:lnSpc>
                <a:spcPct val="150000"/>
              </a:lnSpc>
              <a:spcBef>
                <a:spcPts val="0"/>
              </a:spcBef>
              <a:spcAft>
                <a:spcPts val="0"/>
              </a:spcAft>
              <a:buSzPts val="1400"/>
              <a:buNone/>
            </a:pPr>
            <a:r>
              <a:rPr lang="en-US" sz="1800" b="1">
                <a:solidFill>
                  <a:schemeClr val="dk1"/>
                </a:solidFill>
              </a:rPr>
              <a:t>React</a:t>
            </a:r>
            <a:r>
              <a:rPr lang="en-US" sz="1800">
                <a:solidFill>
                  <a:schemeClr val="dk1"/>
                </a:solidFill>
              </a:rPr>
              <a:t> founders realized that everything on the web is in the form of </a:t>
            </a:r>
            <a:r>
              <a:rPr lang="en-US" sz="1800" b="1" u="sng">
                <a:solidFill>
                  <a:schemeClr val="dk1"/>
                </a:solidFill>
              </a:rPr>
              <a:t>components</a:t>
            </a:r>
            <a:endParaRPr/>
          </a:p>
          <a:p>
            <a:pPr marL="139700" lvl="0" indent="0" algn="l" rtl="0">
              <a:lnSpc>
                <a:spcPct val="150000"/>
              </a:lnSpc>
              <a:spcBef>
                <a:spcPts val="0"/>
              </a:spcBef>
              <a:spcAft>
                <a:spcPts val="0"/>
              </a:spcAft>
              <a:buSzPts val="1400"/>
              <a:buNone/>
            </a:pPr>
            <a:r>
              <a:rPr lang="en-US" sz="1800">
                <a:solidFill>
                  <a:schemeClr val="dk1"/>
                </a:solidFill>
              </a:rPr>
              <a:t>So they got the idea of building interfaces from small pieces called </a:t>
            </a:r>
            <a:r>
              <a:rPr lang="en-US" sz="1800" b="1" u="sng">
                <a:solidFill>
                  <a:schemeClr val="dk1"/>
                </a:solidFill>
              </a:rPr>
              <a:t>Components</a:t>
            </a:r>
            <a:endParaRPr/>
          </a:p>
        </p:txBody>
      </p:sp>
      <p:pic>
        <p:nvPicPr>
          <p:cNvPr id="194" name="Google Shape;194;p9" descr="A screenshot of a computer"/>
          <p:cNvPicPr preferRelativeResize="0"/>
          <p:nvPr/>
        </p:nvPicPr>
        <p:blipFill rotWithShape="1">
          <a:blip r:embed="rId3">
            <a:alphaModFix/>
          </a:blip>
          <a:srcRect/>
          <a:stretch/>
        </p:blipFill>
        <p:spPr>
          <a:xfrm>
            <a:off x="1133667" y="2571750"/>
            <a:ext cx="6620869" cy="23526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cxnSp>
        <p:nvCxnSpPr>
          <p:cNvPr id="199" name="Google Shape;199;p10"/>
          <p:cNvCxnSpPr/>
          <p:nvPr/>
        </p:nvCxnSpPr>
        <p:spPr>
          <a:xfrm rot="10800000" flipH="1">
            <a:off x="7862339" y="428199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200" name="Google Shape;200;p10"/>
          <p:cNvGrpSpPr/>
          <p:nvPr/>
        </p:nvGrpSpPr>
        <p:grpSpPr>
          <a:xfrm>
            <a:off x="3680504" y="603920"/>
            <a:ext cx="282243" cy="376163"/>
            <a:chOff x="5194002" y="1511297"/>
            <a:chExt cx="259605" cy="346024"/>
          </a:xfrm>
        </p:grpSpPr>
        <p:sp>
          <p:nvSpPr>
            <p:cNvPr id="201" name="Google Shape;201;p10"/>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0"/>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0"/>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0"/>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 name="Google Shape;205;p10"/>
          <p:cNvGrpSpPr/>
          <p:nvPr/>
        </p:nvGrpSpPr>
        <p:grpSpPr>
          <a:xfrm>
            <a:off x="8263605" y="512563"/>
            <a:ext cx="166034" cy="376156"/>
            <a:chOff x="690709" y="1212543"/>
            <a:chExt cx="222000" cy="502950"/>
          </a:xfrm>
        </p:grpSpPr>
        <p:sp>
          <p:nvSpPr>
            <p:cNvPr id="206" name="Google Shape;206;p10"/>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0"/>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10"/>
          <p:cNvSpPr txBox="1">
            <a:spLocks noGrp="1"/>
          </p:cNvSpPr>
          <p:nvPr>
            <p:ph type="title"/>
          </p:nvPr>
        </p:nvSpPr>
        <p:spPr>
          <a:xfrm>
            <a:off x="143794" y="442403"/>
            <a:ext cx="8769617" cy="64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500"/>
              <a:buNone/>
            </a:pPr>
            <a:r>
              <a:rPr lang="en-US"/>
              <a:t>Example on using React as a library in JS</a:t>
            </a:r>
            <a:endParaRPr/>
          </a:p>
        </p:txBody>
      </p:sp>
      <p:pic>
        <p:nvPicPr>
          <p:cNvPr id="209" name="Google Shape;209;p10"/>
          <p:cNvPicPr preferRelativeResize="0"/>
          <p:nvPr/>
        </p:nvPicPr>
        <p:blipFill rotWithShape="1">
          <a:blip r:embed="rId3">
            <a:alphaModFix/>
          </a:blip>
          <a:srcRect/>
          <a:stretch/>
        </p:blipFill>
        <p:spPr>
          <a:xfrm>
            <a:off x="530180" y="1024171"/>
            <a:ext cx="8083640" cy="3998017"/>
          </a:xfrm>
          <a:prstGeom prst="rect">
            <a:avLst/>
          </a:prstGeom>
          <a:noFill/>
          <a:ln>
            <a:noFill/>
          </a:ln>
        </p:spPr>
      </p:pic>
      <p:sp>
        <p:nvSpPr>
          <p:cNvPr id="210" name="Google Shape;210;p10"/>
          <p:cNvSpPr txBox="1"/>
          <p:nvPr/>
        </p:nvSpPr>
        <p:spPr>
          <a:xfrm>
            <a:off x="4420965" y="1154375"/>
            <a:ext cx="4575974" cy="632224"/>
          </a:xfrm>
          <a:prstGeom prst="rect">
            <a:avLst/>
          </a:prstGeom>
          <a:noFill/>
          <a:ln>
            <a:noFill/>
          </a:ln>
        </p:spPr>
        <p:txBody>
          <a:bodyPr spcFirstLastPara="1" wrap="square" lIns="91425" tIns="45700" rIns="91425" bIns="45700" anchor="t" anchorCtr="0">
            <a:spAutoFit/>
          </a:bodyPr>
          <a:lstStyle/>
          <a:p>
            <a:pPr marL="0" marR="0" lvl="0" indent="0" algn="l" rtl="0">
              <a:lnSpc>
                <a:spcPct val="101785"/>
              </a:lnSpc>
              <a:spcBef>
                <a:spcPts val="0"/>
              </a:spcBef>
              <a:spcAft>
                <a:spcPts val="0"/>
              </a:spcAft>
              <a:buNone/>
            </a:pPr>
            <a:r>
              <a:rPr lang="en-US" sz="1400" b="0" i="0" u="none" strike="noStrike" cap="none">
                <a:solidFill>
                  <a:schemeClr val="dk2"/>
                </a:solidFill>
                <a:latin typeface="Consolas"/>
                <a:ea typeface="Consolas"/>
                <a:cs typeface="Consolas"/>
                <a:sym typeface="Consolas"/>
              </a:rPr>
              <a:t>Warning: we never write React by this method, this is only for understanding purposes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cxnSp>
        <p:nvCxnSpPr>
          <p:cNvPr id="215" name="Google Shape;215;p11"/>
          <p:cNvCxnSpPr/>
          <p:nvPr/>
        </p:nvCxnSpPr>
        <p:spPr>
          <a:xfrm rot="10800000" flipH="1">
            <a:off x="7862339" y="4281997"/>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216" name="Google Shape;216;p11"/>
          <p:cNvGrpSpPr/>
          <p:nvPr/>
        </p:nvGrpSpPr>
        <p:grpSpPr>
          <a:xfrm>
            <a:off x="3680504" y="603920"/>
            <a:ext cx="282243" cy="376163"/>
            <a:chOff x="5194002" y="1511297"/>
            <a:chExt cx="259605" cy="346024"/>
          </a:xfrm>
        </p:grpSpPr>
        <p:sp>
          <p:nvSpPr>
            <p:cNvPr id="217" name="Google Shape;217;p11"/>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1"/>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1"/>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1"/>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 name="Google Shape;221;p11"/>
          <p:cNvGrpSpPr/>
          <p:nvPr/>
        </p:nvGrpSpPr>
        <p:grpSpPr>
          <a:xfrm>
            <a:off x="8263605" y="512563"/>
            <a:ext cx="166034" cy="376156"/>
            <a:chOff x="690709" y="1212543"/>
            <a:chExt cx="222000" cy="502950"/>
          </a:xfrm>
        </p:grpSpPr>
        <p:sp>
          <p:nvSpPr>
            <p:cNvPr id="222" name="Google Shape;222;p11"/>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1"/>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4" name="Google Shape;224;p11"/>
          <p:cNvSpPr txBox="1">
            <a:spLocks noGrp="1"/>
          </p:cNvSpPr>
          <p:nvPr>
            <p:ph type="title"/>
          </p:nvPr>
        </p:nvSpPr>
        <p:spPr>
          <a:xfrm>
            <a:off x="143794" y="442403"/>
            <a:ext cx="8769617" cy="64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500"/>
              <a:buNone/>
            </a:pPr>
            <a:r>
              <a:rPr lang="en-US"/>
              <a:t>Example on using React as a library in JS</a:t>
            </a:r>
            <a:endParaRPr/>
          </a:p>
        </p:txBody>
      </p:sp>
      <p:pic>
        <p:nvPicPr>
          <p:cNvPr id="225" name="Google Shape;225;p11"/>
          <p:cNvPicPr preferRelativeResize="0"/>
          <p:nvPr/>
        </p:nvPicPr>
        <p:blipFill rotWithShape="1">
          <a:blip r:embed="rId3">
            <a:alphaModFix/>
          </a:blip>
          <a:srcRect r="19877"/>
          <a:stretch/>
        </p:blipFill>
        <p:spPr>
          <a:xfrm>
            <a:off x="698581" y="1050534"/>
            <a:ext cx="8048001" cy="3939283"/>
          </a:xfrm>
          <a:prstGeom prst="rect">
            <a:avLst/>
          </a:prstGeom>
          <a:noFill/>
          <a:ln>
            <a:noFill/>
          </a:ln>
        </p:spPr>
      </p:pic>
      <p:sp>
        <p:nvSpPr>
          <p:cNvPr id="226" name="Google Shape;226;p11"/>
          <p:cNvSpPr txBox="1"/>
          <p:nvPr/>
        </p:nvSpPr>
        <p:spPr>
          <a:xfrm>
            <a:off x="4420965" y="1154375"/>
            <a:ext cx="4575974" cy="632224"/>
          </a:xfrm>
          <a:prstGeom prst="rect">
            <a:avLst/>
          </a:prstGeom>
          <a:noFill/>
          <a:ln>
            <a:noFill/>
          </a:ln>
        </p:spPr>
        <p:txBody>
          <a:bodyPr spcFirstLastPara="1" wrap="square" lIns="91425" tIns="45700" rIns="91425" bIns="45700" anchor="t" anchorCtr="0">
            <a:spAutoFit/>
          </a:bodyPr>
          <a:lstStyle/>
          <a:p>
            <a:pPr marL="0" marR="0" lvl="0" indent="0" algn="l" rtl="0">
              <a:lnSpc>
                <a:spcPct val="101785"/>
              </a:lnSpc>
              <a:spcBef>
                <a:spcPts val="0"/>
              </a:spcBef>
              <a:spcAft>
                <a:spcPts val="0"/>
              </a:spcAft>
              <a:buNone/>
            </a:pPr>
            <a:r>
              <a:rPr lang="en-US" sz="1400" b="0" i="0" u="none" strike="noStrike" cap="none">
                <a:solidFill>
                  <a:schemeClr val="dk2"/>
                </a:solidFill>
                <a:latin typeface="Consolas"/>
                <a:ea typeface="Consolas"/>
                <a:cs typeface="Consolas"/>
                <a:sym typeface="Consolas"/>
              </a:rPr>
              <a:t>Warning: we never write React by this method, this is only for understanding purposes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0"/>
          <p:cNvSpPr/>
          <p:nvPr/>
        </p:nvSpPr>
        <p:spPr>
          <a:xfrm>
            <a:off x="225758" y="1028874"/>
            <a:ext cx="5632009" cy="3576014"/>
          </a:xfrm>
          <a:prstGeom prst="flowChartProcess">
            <a:avLst/>
          </a:prstGeom>
          <a:gradFill>
            <a:gsLst>
              <a:gs pos="0">
                <a:srgbClr val="EEEEEE"/>
              </a:gs>
              <a:gs pos="35000">
                <a:srgbClr val="F2F2F2"/>
              </a:gs>
              <a:gs pos="100000">
                <a:srgbClr val="FAFAFA"/>
              </a:gs>
            </a:gsLst>
            <a:lin ang="16200000" scaled="0"/>
          </a:gradFill>
          <a:ln w="9525" cap="flat" cmpd="sng">
            <a:solidFill>
              <a:srgbClr val="D5D5D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697" name="Google Shape;697;p40"/>
          <p:cNvGrpSpPr/>
          <p:nvPr/>
        </p:nvGrpSpPr>
        <p:grpSpPr>
          <a:xfrm>
            <a:off x="8263605" y="512563"/>
            <a:ext cx="166034" cy="376156"/>
            <a:chOff x="690709" y="1212543"/>
            <a:chExt cx="222000" cy="502950"/>
          </a:xfrm>
        </p:grpSpPr>
        <p:sp>
          <p:nvSpPr>
            <p:cNvPr id="698" name="Google Shape;698;p40"/>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40"/>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0" name="Google Shape;700;p40"/>
          <p:cNvSpPr txBox="1">
            <a:spLocks noGrp="1"/>
          </p:cNvSpPr>
          <p:nvPr>
            <p:ph type="title"/>
          </p:nvPr>
        </p:nvSpPr>
        <p:spPr>
          <a:xfrm>
            <a:off x="225758" y="338983"/>
            <a:ext cx="9101121"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US"/>
              <a:t>Resources:</a:t>
            </a:r>
            <a:endParaRPr/>
          </a:p>
        </p:txBody>
      </p:sp>
      <p:cxnSp>
        <p:nvCxnSpPr>
          <p:cNvPr id="701" name="Google Shape;701;p40"/>
          <p:cNvCxnSpPr/>
          <p:nvPr/>
        </p:nvCxnSpPr>
        <p:spPr>
          <a:xfrm rot="10800000" flipH="1">
            <a:off x="7894959" y="4653680"/>
            <a:ext cx="1134600" cy="419100"/>
          </a:xfrm>
          <a:prstGeom prst="bentConnector2">
            <a:avLst/>
          </a:prstGeom>
          <a:noFill/>
          <a:ln w="9525" cap="flat" cmpd="sng">
            <a:solidFill>
              <a:srgbClr val="5C3DA4"/>
            </a:solidFill>
            <a:prstDash val="dash"/>
            <a:round/>
            <a:headEnd type="diamond" w="med" len="med"/>
            <a:tailEnd type="diamond" w="med" len="med"/>
          </a:ln>
        </p:spPr>
      </p:cxnSp>
      <p:sp>
        <p:nvSpPr>
          <p:cNvPr id="702" name="Google Shape;702;p40"/>
          <p:cNvSpPr txBox="1"/>
          <p:nvPr/>
        </p:nvSpPr>
        <p:spPr>
          <a:xfrm>
            <a:off x="289369" y="1064519"/>
            <a:ext cx="7500566" cy="373999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600"/>
              <a:buFont typeface="Arial"/>
              <a:buChar char="•"/>
            </a:pPr>
            <a:r>
              <a:rPr lang="en-US" sz="1600" b="1"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Why to use a framework?</a:t>
            </a:r>
            <a:endParaRPr sz="1600" b="1"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600"/>
              <a:buFont typeface="Arial"/>
              <a:buChar char="•"/>
            </a:pPr>
            <a:r>
              <a:rPr lang="en-US" sz="1600" b="1"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Imperative vs Declarative programming styles</a:t>
            </a:r>
            <a:endParaRPr sz="1600" b="1"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600"/>
              <a:buFont typeface="Arial"/>
              <a:buChar char="•"/>
            </a:pPr>
            <a:r>
              <a:rPr lang="en-US" sz="1600" b="1"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Imperative (vanilla js) vs Declarative </a:t>
            </a:r>
            <a:r>
              <a:rPr lang="en-US" sz="1600" b="1" i="0" u="sng" strike="noStrike" cap="none">
                <a:solidFill>
                  <a:srgbClr val="5C5C61"/>
                </a:solidFill>
                <a:latin typeface="Arial"/>
                <a:ea typeface="Arial"/>
                <a:cs typeface="Arial"/>
                <a:sym typeface="Arial"/>
                <a:hlinkClick r:id="rId5">
                  <a:extLst>
                    <a:ext uri="{A12FA001-AC4F-418D-AE19-62706E023703}">
                      <ahyp:hlinkClr xmlns:ahyp="http://schemas.microsoft.com/office/drawing/2018/hyperlinkcolor" val="tx"/>
                    </a:ext>
                  </a:extLst>
                </a:hlinkClick>
              </a:rPr>
              <a:t>(</a:t>
            </a:r>
            <a:r>
              <a:rPr lang="en-US" sz="1600" b="1"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React)</a:t>
            </a:r>
            <a:endParaRPr sz="1600" b="1"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600"/>
              <a:buFont typeface="Arial"/>
              <a:buChar char="•"/>
            </a:pPr>
            <a:r>
              <a:rPr lang="en-US" sz="1600" b="1" i="0" u="none" strike="noStrike" cap="none">
                <a:solidFill>
                  <a:srgbClr val="000000"/>
                </a:solidFill>
                <a:latin typeface="Arial"/>
                <a:ea typeface="Arial"/>
                <a:cs typeface="Arial"/>
                <a:sym typeface="Arial"/>
              </a:rPr>
              <a:t>VERY RECOMMENDED VIDEO: </a:t>
            </a:r>
            <a:r>
              <a:rPr lang="en-US" sz="1600" b="1"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How react works</a:t>
            </a:r>
            <a:r>
              <a:rPr lang="en-US" sz="1600" b="1" i="0" u="none" strike="noStrike" cap="none">
                <a:solidFill>
                  <a:schemeClr val="dk1"/>
                </a:solidFill>
                <a:latin typeface="Arial"/>
                <a:ea typeface="Arial"/>
                <a:cs typeface="Arial"/>
                <a:sym typeface="Arial"/>
              </a:rPr>
              <a:t>?</a:t>
            </a:r>
            <a:endParaRPr/>
          </a:p>
          <a:p>
            <a:pPr marL="285750" marR="0" lvl="0" indent="-285750" algn="l" rtl="0">
              <a:lnSpc>
                <a:spcPct val="150000"/>
              </a:lnSpc>
              <a:spcBef>
                <a:spcPts val="0"/>
              </a:spcBef>
              <a:spcAft>
                <a:spcPts val="0"/>
              </a:spcAft>
              <a:buClr>
                <a:srgbClr val="000000"/>
              </a:buClr>
              <a:buSzPts val="1600"/>
              <a:buFont typeface="Arial"/>
              <a:buChar char="•"/>
            </a:pPr>
            <a:r>
              <a:rPr lang="en-US" sz="1600" b="1" i="0" u="none" strike="noStrike" cap="none">
                <a:solidFill>
                  <a:srgbClr val="000000"/>
                </a:solidFill>
                <a:latin typeface="Arial"/>
                <a:ea typeface="Arial"/>
                <a:cs typeface="Arial"/>
                <a:sym typeface="Arial"/>
              </a:rPr>
              <a:t>RECOMMENDED READING: </a:t>
            </a:r>
            <a:r>
              <a:rPr lang="en-US" sz="1600" b="1" i="0" u="sng" strike="noStrike" cap="none">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Why React re-renders?</a:t>
            </a:r>
            <a:endParaRPr sz="1600" b="1"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600"/>
              <a:buFont typeface="Arial"/>
              <a:buChar char="•"/>
            </a:pPr>
            <a:r>
              <a:rPr lang="en-US" sz="1600" b="1" i="0" u="sng" strike="noStrike" cap="none">
                <a:solidFill>
                  <a:srgbClr val="5C5C61"/>
                </a:solidFill>
                <a:latin typeface="Arial"/>
                <a:ea typeface="Arial"/>
                <a:cs typeface="Arial"/>
                <a:sym typeface="Arial"/>
                <a:hlinkClick r:id="rId8">
                  <a:extLst>
                    <a:ext uri="{A12FA001-AC4F-418D-AE19-62706E023703}">
                      <ahyp:hlinkClr xmlns:ahyp="http://schemas.microsoft.com/office/drawing/2018/hyperlinkcolor" val="tx"/>
                    </a:ext>
                  </a:extLst>
                </a:hlinkClick>
              </a:rPr>
              <a:t>Framework </a:t>
            </a:r>
            <a:r>
              <a:rPr lang="en-US" sz="1600" b="1" i="0" u="sng" strike="noStrike" cap="none">
                <a:solidFill>
                  <a:schemeClr val="dk1"/>
                </a:solidFill>
                <a:latin typeface="Arial"/>
                <a:ea typeface="Arial"/>
                <a:cs typeface="Arial"/>
                <a:sym typeface="Arial"/>
                <a:hlinkClick r:id="rId8">
                  <a:extLst>
                    <a:ext uri="{A12FA001-AC4F-418D-AE19-62706E023703}">
                      <ahyp:hlinkClr xmlns:ahyp="http://schemas.microsoft.com/office/drawing/2018/hyperlinkcolor" val="tx"/>
                    </a:ext>
                  </a:extLst>
                </a:hlinkClick>
              </a:rPr>
              <a:t>vs Library</a:t>
            </a:r>
            <a:endParaRPr sz="1600" b="1"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600"/>
              <a:buFont typeface="Arial"/>
              <a:buChar char="•"/>
            </a:pPr>
            <a:r>
              <a:rPr lang="en-US" sz="1600" b="1" i="0" u="sng" strike="noStrike" cap="none">
                <a:solidFill>
                  <a:schemeClr val="dk1"/>
                </a:solidFill>
                <a:latin typeface="Arial"/>
                <a:ea typeface="Arial"/>
                <a:cs typeface="Arial"/>
                <a:sym typeface="Arial"/>
                <a:hlinkClick r:id="rId9">
                  <a:extLst>
                    <a:ext uri="{A12FA001-AC4F-418D-AE19-62706E023703}">
                      <ahyp:hlinkClr xmlns:ahyp="http://schemas.microsoft.com/office/drawing/2018/hyperlinkcolor" val="tx"/>
                    </a:ext>
                  </a:extLst>
                </a:hlinkClick>
              </a:rPr>
              <a:t>React styling method</a:t>
            </a:r>
            <a:endParaRPr sz="1600" b="1"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600"/>
              <a:buFont typeface="Arial"/>
              <a:buChar char="•"/>
            </a:pPr>
            <a:r>
              <a:rPr lang="en-US" sz="1600" b="1" i="0" u="sng" strike="noStrike" cap="none">
                <a:solidFill>
                  <a:schemeClr val="dk1"/>
                </a:solidFill>
                <a:latin typeface="Arial"/>
                <a:ea typeface="Arial"/>
                <a:cs typeface="Arial"/>
                <a:sym typeface="Arial"/>
                <a:hlinkClick r:id="rId10">
                  <a:extLst>
                    <a:ext uri="{A12FA001-AC4F-418D-AE19-62706E023703}">
                      <ahyp:hlinkClr xmlns:ahyp="http://schemas.microsoft.com/office/drawing/2018/hyperlinkcolor" val="tx"/>
                    </a:ext>
                  </a:extLst>
                </a:hlinkClick>
              </a:rPr>
              <a:t>React documentation</a:t>
            </a:r>
            <a:endParaRPr sz="1600" b="1"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600"/>
              <a:buFont typeface="Arial"/>
              <a:buChar char="•"/>
            </a:pPr>
            <a:r>
              <a:rPr lang="en-US" sz="1600" b="1" i="0" u="sng" strike="noStrike" cap="none">
                <a:solidFill>
                  <a:schemeClr val="dk1"/>
                </a:solidFill>
                <a:latin typeface="Arial"/>
                <a:ea typeface="Arial"/>
                <a:cs typeface="Arial"/>
                <a:sym typeface="Arial"/>
                <a:hlinkClick r:id="rId11">
                  <a:extLst>
                    <a:ext uri="{A12FA001-AC4F-418D-AE19-62706E023703}">
                      <ahyp:hlinkClr xmlns:ahyp="http://schemas.microsoft.com/office/drawing/2018/hyperlinkcolor" val="tx"/>
                    </a:ext>
                  </a:extLst>
                </a:hlinkClick>
              </a:rPr>
              <a:t>Vite Documentation</a:t>
            </a:r>
            <a:endParaRPr sz="1600" b="1"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1600" b="1" i="0" u="none" strike="noStrike" cap="none">
              <a:solidFill>
                <a:srgbClr val="000000"/>
              </a:solidFill>
              <a:latin typeface="Arial"/>
              <a:ea typeface="Arial"/>
              <a:cs typeface="Arial"/>
              <a:sym typeface="Arial"/>
            </a:endParaRPr>
          </a:p>
        </p:txBody>
      </p:sp>
      <p:cxnSp>
        <p:nvCxnSpPr>
          <p:cNvPr id="703" name="Google Shape;703;p40"/>
          <p:cNvCxnSpPr/>
          <p:nvPr/>
        </p:nvCxnSpPr>
        <p:spPr>
          <a:xfrm flipH="1">
            <a:off x="72210" y="922149"/>
            <a:ext cx="1134600" cy="418800"/>
          </a:xfrm>
          <a:prstGeom prst="bentConnector2">
            <a:avLst/>
          </a:prstGeom>
          <a:noFill/>
          <a:ln w="9525" cap="flat" cmpd="sng">
            <a:solidFill>
              <a:srgbClr val="5C3DA4"/>
            </a:solidFill>
            <a:prstDash val="dash"/>
            <a:round/>
            <a:headEnd type="diamond" w="med" len="med"/>
            <a:tailEnd type="diamond"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74581" y="215251"/>
            <a:ext cx="4759380" cy="760657"/>
          </a:xfrm>
          <a:prstGeom prst="rect">
            <a:avLst/>
          </a:prstGeom>
          <a:noFill/>
          <a:ln>
            <a:noFill/>
          </a:ln>
        </p:spPr>
        <p:txBody>
          <a:bodyPr spcFirstLastPara="1" wrap="square" lIns="91425" tIns="91425" rIns="91425" bIns="91425" anchor="b" anchorCtr="0">
            <a:noAutofit/>
          </a:bodyPr>
          <a:lstStyle/>
          <a:p>
            <a:pPr lvl="0"/>
            <a:r>
              <a:rPr lang="en-US" dirty="0"/>
              <a:t>What is Routing?</a:t>
            </a:r>
            <a:endParaRPr dirty="0"/>
          </a:p>
        </p:txBody>
      </p:sp>
      <p:sp>
        <p:nvSpPr>
          <p:cNvPr id="111" name="Google Shape;111;p4"/>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14" name="Google Shape;114;p4"/>
          <p:cNvGrpSpPr/>
          <p:nvPr/>
        </p:nvGrpSpPr>
        <p:grpSpPr>
          <a:xfrm>
            <a:off x="8263605" y="512563"/>
            <a:ext cx="166034" cy="376156"/>
            <a:chOff x="690709" y="1212543"/>
            <a:chExt cx="222000" cy="502950"/>
          </a:xfrm>
        </p:grpSpPr>
        <p:sp>
          <p:nvSpPr>
            <p:cNvPr id="115" name="Google Shape;115;p4"/>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4"/>
          <p:cNvSpPr txBox="1">
            <a:spLocks noGrp="1"/>
          </p:cNvSpPr>
          <p:nvPr>
            <p:ph type="subTitle" idx="1"/>
          </p:nvPr>
        </p:nvSpPr>
        <p:spPr>
          <a:xfrm>
            <a:off x="147061" y="890754"/>
            <a:ext cx="5817544" cy="2677616"/>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2"/>
              </a:buClr>
              <a:buSzPts val="1600"/>
              <a:buNone/>
            </a:pPr>
            <a:r>
              <a:rPr lang="en-US" sz="1600" b="0" i="0" u="none" strike="noStrike" cap="none" dirty="0">
                <a:solidFill>
                  <a:schemeClr val="dk2"/>
                </a:solidFill>
                <a:latin typeface="Arial"/>
                <a:ea typeface="Arial"/>
                <a:cs typeface="Arial"/>
                <a:sym typeface="Arial"/>
              </a:rPr>
              <a:t>In a traditional multi-page website, when you click a link, your browser sends a request to a server, and the server sends back a whole </a:t>
            </a:r>
            <a:r>
              <a:rPr lang="en-US" sz="1600" b="1" i="0" u="none" strike="noStrike" cap="none" dirty="0">
                <a:solidFill>
                  <a:schemeClr val="dk2"/>
                </a:solidFill>
                <a:latin typeface="Arial"/>
                <a:ea typeface="Arial"/>
                <a:cs typeface="Arial"/>
                <a:sym typeface="Arial"/>
              </a:rPr>
              <a:t>new HTML page</a:t>
            </a:r>
            <a:r>
              <a:rPr lang="en-US" sz="1600" b="0" i="0" u="none" strike="noStrike" cap="none" dirty="0">
                <a:solidFill>
                  <a:schemeClr val="dk2"/>
                </a:solidFill>
                <a:latin typeface="Arial"/>
                <a:ea typeface="Arial"/>
                <a:cs typeface="Arial"/>
                <a:sym typeface="Arial"/>
              </a:rPr>
              <a:t>. A Single Page Application (SPA), like the one you've built with React, works differently. It loads a single HTML page </a:t>
            </a:r>
            <a:r>
              <a:rPr lang="en-US" sz="1600" b="1" i="0" u="none" strike="noStrike" cap="none" dirty="0">
                <a:solidFill>
                  <a:schemeClr val="tx1"/>
                </a:solidFill>
                <a:latin typeface="Arial"/>
                <a:ea typeface="Arial"/>
                <a:cs typeface="Arial"/>
                <a:sym typeface="Arial"/>
              </a:rPr>
              <a:t>(index.html)</a:t>
            </a:r>
            <a:r>
              <a:rPr lang="en-US" sz="1600" b="0" i="0" u="none" strike="noStrike" cap="none" dirty="0">
                <a:solidFill>
                  <a:schemeClr val="dk2"/>
                </a:solidFill>
                <a:latin typeface="Arial"/>
                <a:ea typeface="Arial"/>
                <a:cs typeface="Arial"/>
                <a:sym typeface="Arial"/>
              </a:rPr>
              <a:t> and then uses JavaScript to </a:t>
            </a:r>
            <a:r>
              <a:rPr lang="en-US" sz="1600" b="1" i="0" u="none" strike="noStrike" cap="none" dirty="0">
                <a:solidFill>
                  <a:schemeClr val="dk2"/>
                </a:solidFill>
                <a:latin typeface="Arial"/>
                <a:ea typeface="Arial"/>
                <a:cs typeface="Arial"/>
                <a:sym typeface="Arial"/>
              </a:rPr>
              <a:t>dynamically</a:t>
            </a:r>
            <a:r>
              <a:rPr lang="en-US" sz="1600" b="0" i="0" u="none" strike="noStrike" cap="none" dirty="0">
                <a:solidFill>
                  <a:schemeClr val="dk2"/>
                </a:solidFill>
                <a:latin typeface="Arial"/>
                <a:ea typeface="Arial"/>
                <a:cs typeface="Arial"/>
                <a:sym typeface="Arial"/>
              </a:rPr>
              <a:t> change the content on that page as the user interacts with it.</a:t>
            </a:r>
            <a:endParaRPr sz="1600" b="0" i="0" u="none" strike="noStrike" cap="none" dirty="0">
              <a:solidFill>
                <a:schemeClr val="dk2"/>
              </a:solidFill>
              <a:latin typeface="Arial"/>
              <a:ea typeface="Arial"/>
              <a:cs typeface="Arial"/>
              <a:sym typeface="Arial"/>
            </a:endParaRPr>
          </a:p>
        </p:txBody>
      </p:sp>
      <p:pic>
        <p:nvPicPr>
          <p:cNvPr id="6" name="Picture 5" descr="A screenshot of a computer program&#10;&#10;AI-generated content may be incorrect.">
            <a:extLst>
              <a:ext uri="{FF2B5EF4-FFF2-40B4-BE49-F238E27FC236}">
                <a16:creationId xmlns:a16="http://schemas.microsoft.com/office/drawing/2014/main" id="{896EF57C-0206-0649-F713-5D91AF5E5C55}"/>
              </a:ext>
            </a:extLst>
          </p:cNvPr>
          <p:cNvPicPr>
            <a:picLocks noChangeAspect="1"/>
          </p:cNvPicPr>
          <p:nvPr/>
        </p:nvPicPr>
        <p:blipFill>
          <a:blip r:embed="rId3"/>
          <a:stretch>
            <a:fillRect/>
          </a:stretch>
        </p:blipFill>
        <p:spPr>
          <a:xfrm>
            <a:off x="6165493" y="443235"/>
            <a:ext cx="2264146" cy="4579750"/>
          </a:xfrm>
          <a:prstGeom prst="rect">
            <a:avLst/>
          </a:prstGeom>
        </p:spPr>
      </p:pic>
      <p:sp>
        <p:nvSpPr>
          <p:cNvPr id="8" name="TextBox 7">
            <a:extLst>
              <a:ext uri="{FF2B5EF4-FFF2-40B4-BE49-F238E27FC236}">
                <a16:creationId xmlns:a16="http://schemas.microsoft.com/office/drawing/2014/main" id="{09E5CE54-404A-F008-FF91-770A8425FF1E}"/>
              </a:ext>
            </a:extLst>
          </p:cNvPr>
          <p:cNvSpPr txBox="1"/>
          <p:nvPr/>
        </p:nvSpPr>
        <p:spPr>
          <a:xfrm>
            <a:off x="107487" y="3568370"/>
            <a:ext cx="5896692" cy="1323439"/>
          </a:xfrm>
          <a:prstGeom prst="rect">
            <a:avLst/>
          </a:prstGeom>
          <a:noFill/>
        </p:spPr>
        <p:txBody>
          <a:bodyPr wrap="square">
            <a:spAutoFit/>
          </a:bodyPr>
          <a:lstStyle/>
          <a:p>
            <a:r>
              <a:rPr lang="en-US" sz="1600" b="1" dirty="0"/>
              <a:t>Routing:</a:t>
            </a:r>
            <a:r>
              <a:rPr lang="en-US" sz="1600" dirty="0"/>
              <a:t> in a React application is the process of keeping your application UI </a:t>
            </a:r>
            <a:r>
              <a:rPr lang="en-US" sz="1600" b="1" dirty="0"/>
              <a:t>in sync </a:t>
            </a:r>
            <a:r>
              <a:rPr lang="en-US" sz="1600" dirty="0"/>
              <a:t>with the URL. It allows you to navigate between different "pages" or views within your app </a:t>
            </a:r>
            <a:r>
              <a:rPr lang="en-US" sz="1600" u="sng" dirty="0"/>
              <a:t>without needing to reload the entire page</a:t>
            </a:r>
            <a:r>
              <a:rPr lang="en-US" sz="1600" dirty="0"/>
              <a:t> from a server. This creates a faster, smoother user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645D5CA2-C192-E778-62A5-2F6A5877D238}"/>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4555FA09-E232-CCD3-1177-F6D8D2620FA4}"/>
              </a:ext>
            </a:extLst>
          </p:cNvPr>
          <p:cNvSpPr txBox="1">
            <a:spLocks noGrp="1"/>
          </p:cNvSpPr>
          <p:nvPr>
            <p:ph type="title"/>
          </p:nvPr>
        </p:nvSpPr>
        <p:spPr>
          <a:xfrm>
            <a:off x="74581" y="215251"/>
            <a:ext cx="7804756" cy="760657"/>
          </a:xfrm>
          <a:prstGeom prst="rect">
            <a:avLst/>
          </a:prstGeom>
          <a:noFill/>
          <a:ln>
            <a:noFill/>
          </a:ln>
        </p:spPr>
        <p:txBody>
          <a:bodyPr spcFirstLastPara="1" wrap="square" lIns="91425" tIns="91425" rIns="91425" bIns="91425" anchor="b" anchorCtr="0">
            <a:noAutofit/>
          </a:bodyPr>
          <a:lstStyle/>
          <a:p>
            <a:pPr lvl="0"/>
            <a:r>
              <a:rPr lang="en-US" dirty="0"/>
              <a:t>Implementing Routing with React Router</a:t>
            </a:r>
            <a:endParaRPr dirty="0"/>
          </a:p>
        </p:txBody>
      </p:sp>
      <p:sp>
        <p:nvSpPr>
          <p:cNvPr id="111" name="Google Shape;111;p4">
            <a:extLst>
              <a:ext uri="{FF2B5EF4-FFF2-40B4-BE49-F238E27FC236}">
                <a16:creationId xmlns:a16="http://schemas.microsoft.com/office/drawing/2014/main" id="{E4FADEA9-425D-28D0-281E-1C472BDF9E34}"/>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93932218-AD54-63D6-9638-9A0DC5F62BB8}"/>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B9F20F3B-9F3C-0708-B64B-9E82A60CF041}"/>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14" name="Google Shape;114;p4">
            <a:extLst>
              <a:ext uri="{FF2B5EF4-FFF2-40B4-BE49-F238E27FC236}">
                <a16:creationId xmlns:a16="http://schemas.microsoft.com/office/drawing/2014/main" id="{356F8338-00ED-5C14-00B2-D0C6284BD0AB}"/>
              </a:ext>
            </a:extLst>
          </p:cNvPr>
          <p:cNvGrpSpPr/>
          <p:nvPr/>
        </p:nvGrpSpPr>
        <p:grpSpPr>
          <a:xfrm>
            <a:off x="8263605" y="512563"/>
            <a:ext cx="166034" cy="376156"/>
            <a:chOff x="690709" y="1212543"/>
            <a:chExt cx="222000" cy="502950"/>
          </a:xfrm>
        </p:grpSpPr>
        <p:sp>
          <p:nvSpPr>
            <p:cNvPr id="115" name="Google Shape;115;p4">
              <a:extLst>
                <a:ext uri="{FF2B5EF4-FFF2-40B4-BE49-F238E27FC236}">
                  <a16:creationId xmlns:a16="http://schemas.microsoft.com/office/drawing/2014/main" id="{AF308DF1-D776-AD4D-1033-D1B7F8A01F78}"/>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
              <a:extLst>
                <a:ext uri="{FF2B5EF4-FFF2-40B4-BE49-F238E27FC236}">
                  <a16:creationId xmlns:a16="http://schemas.microsoft.com/office/drawing/2014/main" id="{8F2334A3-44C7-6298-E409-A1ADCCE1855F}"/>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4">
            <a:extLst>
              <a:ext uri="{FF2B5EF4-FFF2-40B4-BE49-F238E27FC236}">
                <a16:creationId xmlns:a16="http://schemas.microsoft.com/office/drawing/2014/main" id="{6F53B241-D432-3766-93CD-67CD2D076699}"/>
              </a:ext>
            </a:extLst>
          </p:cNvPr>
          <p:cNvSpPr txBox="1">
            <a:spLocks noGrp="1"/>
          </p:cNvSpPr>
          <p:nvPr>
            <p:ph type="subTitle" idx="1"/>
          </p:nvPr>
        </p:nvSpPr>
        <p:spPr>
          <a:xfrm>
            <a:off x="213968" y="943433"/>
            <a:ext cx="8599939" cy="923289"/>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2"/>
              </a:buClr>
              <a:buSzPts val="1600"/>
              <a:buNone/>
            </a:pPr>
            <a:r>
              <a:rPr lang="en-US" sz="1800" b="0" i="0" u="none" strike="noStrike" cap="none" dirty="0">
                <a:solidFill>
                  <a:schemeClr val="dk2"/>
                </a:solidFill>
                <a:latin typeface="Arial"/>
                <a:ea typeface="Arial"/>
                <a:cs typeface="Arial"/>
                <a:sym typeface="Arial"/>
              </a:rPr>
              <a:t>React doesn't come with a built-in router. The most popular library for handling routing in React is react-router-dom. Let's add it to your project.</a:t>
            </a:r>
            <a:endParaRPr sz="1800" b="0" i="0" u="none" strike="noStrike" cap="none" dirty="0">
              <a:solidFill>
                <a:schemeClr val="dk2"/>
              </a:solidFill>
              <a:latin typeface="Arial"/>
              <a:ea typeface="Arial"/>
              <a:cs typeface="Arial"/>
              <a:sym typeface="Arial"/>
            </a:endParaRPr>
          </a:p>
        </p:txBody>
      </p:sp>
      <p:pic>
        <p:nvPicPr>
          <p:cNvPr id="3" name="Picture 2">
            <a:extLst>
              <a:ext uri="{FF2B5EF4-FFF2-40B4-BE49-F238E27FC236}">
                <a16:creationId xmlns:a16="http://schemas.microsoft.com/office/drawing/2014/main" id="{26A5076D-7E97-2D5F-35BC-9EFB9A7FDEBB}"/>
              </a:ext>
            </a:extLst>
          </p:cNvPr>
          <p:cNvPicPr>
            <a:picLocks noChangeAspect="1"/>
          </p:cNvPicPr>
          <p:nvPr/>
        </p:nvPicPr>
        <p:blipFill>
          <a:blip r:embed="rId3"/>
          <a:stretch>
            <a:fillRect/>
          </a:stretch>
        </p:blipFill>
        <p:spPr>
          <a:xfrm>
            <a:off x="296379" y="3482701"/>
            <a:ext cx="7582958" cy="476316"/>
          </a:xfrm>
          <a:prstGeom prst="rect">
            <a:avLst/>
          </a:prstGeom>
        </p:spPr>
      </p:pic>
      <p:sp>
        <p:nvSpPr>
          <p:cNvPr id="18" name="TextBox 17">
            <a:extLst>
              <a:ext uri="{FF2B5EF4-FFF2-40B4-BE49-F238E27FC236}">
                <a16:creationId xmlns:a16="http://schemas.microsoft.com/office/drawing/2014/main" id="{38529691-3508-66DC-8142-2800E325ACB4}"/>
              </a:ext>
            </a:extLst>
          </p:cNvPr>
          <p:cNvSpPr txBox="1"/>
          <p:nvPr/>
        </p:nvSpPr>
        <p:spPr>
          <a:xfrm>
            <a:off x="259780" y="2005326"/>
            <a:ext cx="8049637" cy="1287532"/>
          </a:xfrm>
          <a:prstGeom prst="rect">
            <a:avLst/>
          </a:prstGeom>
          <a:noFill/>
        </p:spPr>
        <p:txBody>
          <a:bodyPr wrap="square">
            <a:spAutoFit/>
          </a:bodyPr>
          <a:lstStyle/>
          <a:p>
            <a:pPr>
              <a:lnSpc>
                <a:spcPct val="150000"/>
              </a:lnSpc>
            </a:pPr>
            <a:r>
              <a:rPr lang="en-US" sz="1800" b="1" dirty="0">
                <a:solidFill>
                  <a:schemeClr val="bg2"/>
                </a:solidFill>
              </a:rPr>
              <a:t>Step 1: </a:t>
            </a:r>
            <a:r>
              <a:rPr lang="en-US" sz="1800" dirty="0">
                <a:solidFill>
                  <a:schemeClr val="bg2"/>
                </a:solidFill>
              </a:rPr>
              <a:t>Install </a:t>
            </a:r>
            <a:r>
              <a:rPr lang="en-US" sz="1800" b="1" u="sng" dirty="0">
                <a:solidFill>
                  <a:schemeClr val="bg2"/>
                </a:solidFill>
              </a:rPr>
              <a:t>react-router-</a:t>
            </a:r>
            <a:r>
              <a:rPr lang="en-US" sz="1800" b="1" u="sng" dirty="0" err="1">
                <a:solidFill>
                  <a:schemeClr val="bg2"/>
                </a:solidFill>
              </a:rPr>
              <a:t>dom</a:t>
            </a:r>
            <a:endParaRPr lang="en-US" sz="1800" b="1" u="sng" dirty="0">
              <a:solidFill>
                <a:schemeClr val="bg2"/>
              </a:solidFill>
            </a:endParaRPr>
          </a:p>
          <a:p>
            <a:pPr>
              <a:lnSpc>
                <a:spcPct val="150000"/>
              </a:lnSpc>
            </a:pPr>
            <a:r>
              <a:rPr lang="en-US" sz="1800" dirty="0">
                <a:solidFill>
                  <a:schemeClr val="bg2"/>
                </a:solidFill>
              </a:rPr>
              <a:t>First, you need to add the library to your project's dependencies. Open your terminal in the Movie App directory and run:</a:t>
            </a:r>
          </a:p>
        </p:txBody>
      </p:sp>
    </p:spTree>
    <p:extLst>
      <p:ext uri="{BB962C8B-B14F-4D97-AF65-F5344CB8AC3E}">
        <p14:creationId xmlns:p14="http://schemas.microsoft.com/office/powerpoint/2010/main" val="4181721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D527188-CC02-E16D-DF9B-281651DACF9C}"/>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77F9D4D9-31D2-2CFD-EC38-35B3F5531D29}"/>
              </a:ext>
            </a:extLst>
          </p:cNvPr>
          <p:cNvSpPr txBox="1">
            <a:spLocks noGrp="1"/>
          </p:cNvSpPr>
          <p:nvPr>
            <p:ph type="title"/>
          </p:nvPr>
        </p:nvSpPr>
        <p:spPr>
          <a:xfrm>
            <a:off x="74581" y="215251"/>
            <a:ext cx="7804756" cy="760657"/>
          </a:xfrm>
          <a:prstGeom prst="rect">
            <a:avLst/>
          </a:prstGeom>
          <a:noFill/>
          <a:ln>
            <a:noFill/>
          </a:ln>
        </p:spPr>
        <p:txBody>
          <a:bodyPr spcFirstLastPara="1" wrap="square" lIns="91425" tIns="91425" rIns="91425" bIns="91425" anchor="b" anchorCtr="0">
            <a:noAutofit/>
          </a:bodyPr>
          <a:lstStyle/>
          <a:p>
            <a:pPr lvl="0"/>
            <a:r>
              <a:rPr lang="en-US" dirty="0"/>
              <a:t>Implementing Routing with React Router</a:t>
            </a:r>
            <a:endParaRPr dirty="0"/>
          </a:p>
        </p:txBody>
      </p:sp>
      <p:sp>
        <p:nvSpPr>
          <p:cNvPr id="111" name="Google Shape;111;p4">
            <a:extLst>
              <a:ext uri="{FF2B5EF4-FFF2-40B4-BE49-F238E27FC236}">
                <a16:creationId xmlns:a16="http://schemas.microsoft.com/office/drawing/2014/main" id="{F44AB551-82FD-5794-6628-AF840EC29528}"/>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2E702FBB-AE85-E2A0-373B-37F03F10BAEA}"/>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3CDA2E30-C105-37E9-6AD1-29BBA14B9AC1}"/>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14" name="Google Shape;114;p4">
            <a:extLst>
              <a:ext uri="{FF2B5EF4-FFF2-40B4-BE49-F238E27FC236}">
                <a16:creationId xmlns:a16="http://schemas.microsoft.com/office/drawing/2014/main" id="{4A88536D-9AEC-FF59-7052-4D336913705F}"/>
              </a:ext>
            </a:extLst>
          </p:cNvPr>
          <p:cNvGrpSpPr/>
          <p:nvPr/>
        </p:nvGrpSpPr>
        <p:grpSpPr>
          <a:xfrm>
            <a:off x="8263605" y="512563"/>
            <a:ext cx="166034" cy="376156"/>
            <a:chOff x="690709" y="1212543"/>
            <a:chExt cx="222000" cy="502950"/>
          </a:xfrm>
        </p:grpSpPr>
        <p:sp>
          <p:nvSpPr>
            <p:cNvPr id="115" name="Google Shape;115;p4">
              <a:extLst>
                <a:ext uri="{FF2B5EF4-FFF2-40B4-BE49-F238E27FC236}">
                  <a16:creationId xmlns:a16="http://schemas.microsoft.com/office/drawing/2014/main" id="{637BA400-1428-6266-A038-624C731B5EE5}"/>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
              <a:extLst>
                <a:ext uri="{FF2B5EF4-FFF2-40B4-BE49-F238E27FC236}">
                  <a16:creationId xmlns:a16="http://schemas.microsoft.com/office/drawing/2014/main" id="{5F528C05-CAA5-9AC4-4657-C6139488407B}"/>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4">
            <a:extLst>
              <a:ext uri="{FF2B5EF4-FFF2-40B4-BE49-F238E27FC236}">
                <a16:creationId xmlns:a16="http://schemas.microsoft.com/office/drawing/2014/main" id="{9E4CE16A-1E3F-818F-864C-43473917E76F}"/>
              </a:ext>
            </a:extLst>
          </p:cNvPr>
          <p:cNvSpPr txBox="1">
            <a:spLocks noGrp="1"/>
          </p:cNvSpPr>
          <p:nvPr>
            <p:ph type="subTitle" idx="1"/>
          </p:nvPr>
        </p:nvSpPr>
        <p:spPr>
          <a:xfrm>
            <a:off x="147061" y="932807"/>
            <a:ext cx="8599939" cy="1200288"/>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2"/>
              </a:buClr>
              <a:buSzPts val="1600"/>
              <a:buNone/>
            </a:pPr>
            <a:r>
              <a:rPr lang="en-US" sz="1600" b="1" i="0" u="none" strike="noStrike" cap="none" dirty="0">
                <a:solidFill>
                  <a:schemeClr val="dk2"/>
                </a:solidFill>
                <a:latin typeface="Arial"/>
                <a:ea typeface="Arial"/>
                <a:cs typeface="Arial"/>
                <a:sym typeface="Arial"/>
              </a:rPr>
              <a:t>Step 2: </a:t>
            </a:r>
            <a:r>
              <a:rPr lang="en-US" sz="1600" b="0" i="0" u="none" strike="noStrike" cap="none" dirty="0">
                <a:solidFill>
                  <a:schemeClr val="dk2"/>
                </a:solidFill>
                <a:latin typeface="Arial"/>
                <a:ea typeface="Arial"/>
                <a:cs typeface="Arial"/>
                <a:sym typeface="Arial"/>
              </a:rPr>
              <a:t>Set Up the Router</a:t>
            </a:r>
          </a:p>
          <a:p>
            <a:pPr marL="0" lvl="0" indent="0" algn="l" rtl="0">
              <a:lnSpc>
                <a:spcPct val="150000"/>
              </a:lnSpc>
              <a:spcBef>
                <a:spcPts val="0"/>
              </a:spcBef>
              <a:spcAft>
                <a:spcPts val="0"/>
              </a:spcAft>
              <a:buClr>
                <a:schemeClr val="dk2"/>
              </a:buClr>
              <a:buSzPts val="1600"/>
              <a:buNone/>
            </a:pPr>
            <a:r>
              <a:rPr lang="en-US" sz="1600" b="0" i="0" u="none" strike="noStrike" cap="none" dirty="0">
                <a:solidFill>
                  <a:schemeClr val="dk2"/>
                </a:solidFill>
                <a:latin typeface="Arial"/>
                <a:ea typeface="Arial"/>
                <a:cs typeface="Arial"/>
                <a:sym typeface="Arial"/>
              </a:rPr>
              <a:t>We need to make the routing functionality available to our entire application. The best place to do this is in </a:t>
            </a:r>
            <a:r>
              <a:rPr lang="en-US" sz="1600" b="1" i="0" u="none" strike="noStrike" cap="none" dirty="0" err="1">
                <a:solidFill>
                  <a:schemeClr val="dk2"/>
                </a:solidFill>
                <a:latin typeface="Arial"/>
                <a:ea typeface="Arial"/>
                <a:cs typeface="Arial"/>
                <a:sym typeface="Arial"/>
              </a:rPr>
              <a:t>src</a:t>
            </a:r>
            <a:r>
              <a:rPr lang="en-US" sz="1600" b="1" i="0" u="none" strike="noStrike" cap="none" dirty="0">
                <a:solidFill>
                  <a:schemeClr val="dk2"/>
                </a:solidFill>
                <a:latin typeface="Arial"/>
                <a:ea typeface="Arial"/>
                <a:cs typeface="Arial"/>
                <a:sym typeface="Arial"/>
              </a:rPr>
              <a:t>/</a:t>
            </a:r>
            <a:r>
              <a:rPr lang="en-US" sz="1600" b="1" i="0" u="none" strike="noStrike" cap="none" dirty="0" err="1">
                <a:solidFill>
                  <a:schemeClr val="dk2"/>
                </a:solidFill>
                <a:latin typeface="Arial"/>
                <a:ea typeface="Arial"/>
                <a:cs typeface="Arial"/>
                <a:sym typeface="Arial"/>
              </a:rPr>
              <a:t>main.jsx</a:t>
            </a:r>
            <a:r>
              <a:rPr lang="en-US" sz="1600" b="0" i="0" u="none" strike="noStrike" cap="none" dirty="0">
                <a:solidFill>
                  <a:schemeClr val="dk2"/>
                </a:solidFill>
                <a:latin typeface="Arial"/>
                <a:ea typeface="Arial"/>
                <a:cs typeface="Arial"/>
                <a:sym typeface="Arial"/>
              </a:rPr>
              <a:t> by wrapping your </a:t>
            </a:r>
            <a:r>
              <a:rPr lang="en-US" sz="1600" b="1" i="0" u="none" strike="noStrike" cap="none" dirty="0">
                <a:solidFill>
                  <a:schemeClr val="dk2"/>
                </a:solidFill>
                <a:latin typeface="Arial"/>
                <a:ea typeface="Arial"/>
                <a:cs typeface="Arial"/>
                <a:sym typeface="Arial"/>
              </a:rPr>
              <a:t>&lt;App /&gt;</a:t>
            </a:r>
            <a:r>
              <a:rPr lang="en-US" sz="1600" b="0" i="0" u="none" strike="noStrike" cap="none" dirty="0">
                <a:solidFill>
                  <a:schemeClr val="dk2"/>
                </a:solidFill>
                <a:latin typeface="Arial"/>
                <a:ea typeface="Arial"/>
                <a:cs typeface="Arial"/>
                <a:sym typeface="Arial"/>
              </a:rPr>
              <a:t> component with </a:t>
            </a:r>
            <a:r>
              <a:rPr lang="en-US" sz="1600" b="1" i="0" u="none" strike="noStrike" cap="none" dirty="0">
                <a:solidFill>
                  <a:schemeClr val="dk2"/>
                </a:solidFill>
                <a:latin typeface="Arial"/>
                <a:ea typeface="Arial"/>
                <a:cs typeface="Arial"/>
                <a:sym typeface="Arial"/>
              </a:rPr>
              <a:t>&lt;</a:t>
            </a:r>
            <a:r>
              <a:rPr lang="en-US" sz="1600" b="1" i="0" u="none" strike="noStrike" cap="none" dirty="0" err="1">
                <a:solidFill>
                  <a:schemeClr val="dk2"/>
                </a:solidFill>
                <a:latin typeface="Arial"/>
                <a:ea typeface="Arial"/>
                <a:cs typeface="Arial"/>
                <a:sym typeface="Arial"/>
              </a:rPr>
              <a:t>BrowserRouter</a:t>
            </a:r>
            <a:r>
              <a:rPr lang="en-US" sz="1600" b="1" i="0" u="none" strike="noStrike" cap="none" dirty="0">
                <a:solidFill>
                  <a:schemeClr val="dk2"/>
                </a:solidFill>
                <a:latin typeface="Arial"/>
                <a:ea typeface="Arial"/>
                <a:cs typeface="Arial"/>
                <a:sym typeface="Arial"/>
              </a:rPr>
              <a:t>&gt;.</a:t>
            </a:r>
            <a:endParaRPr sz="1600" b="1" i="0" u="none" strike="noStrike" cap="none" dirty="0">
              <a:solidFill>
                <a:schemeClr val="dk2"/>
              </a:solidFill>
              <a:latin typeface="Arial"/>
              <a:ea typeface="Arial"/>
              <a:cs typeface="Arial"/>
              <a:sym typeface="Arial"/>
            </a:endParaRPr>
          </a:p>
        </p:txBody>
      </p:sp>
      <p:pic>
        <p:nvPicPr>
          <p:cNvPr id="6" name="Picture 5" descr="A screen shot of a computer program&#10;&#10;AI-generated content may be incorrect.">
            <a:extLst>
              <a:ext uri="{FF2B5EF4-FFF2-40B4-BE49-F238E27FC236}">
                <a16:creationId xmlns:a16="http://schemas.microsoft.com/office/drawing/2014/main" id="{466A62C6-DD20-5FE2-B610-8F9AB6222DEB}"/>
              </a:ext>
            </a:extLst>
          </p:cNvPr>
          <p:cNvPicPr>
            <a:picLocks noChangeAspect="1"/>
          </p:cNvPicPr>
          <p:nvPr/>
        </p:nvPicPr>
        <p:blipFill>
          <a:blip r:embed="rId3"/>
          <a:stretch>
            <a:fillRect/>
          </a:stretch>
        </p:blipFill>
        <p:spPr>
          <a:xfrm>
            <a:off x="1335400" y="2133095"/>
            <a:ext cx="6223259" cy="2929040"/>
          </a:xfrm>
          <a:prstGeom prst="rect">
            <a:avLst/>
          </a:prstGeom>
        </p:spPr>
      </p:pic>
    </p:spTree>
    <p:extLst>
      <p:ext uri="{BB962C8B-B14F-4D97-AF65-F5344CB8AC3E}">
        <p14:creationId xmlns:p14="http://schemas.microsoft.com/office/powerpoint/2010/main" val="3910340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E3C87D39-ECAB-96E2-3388-1CC7F7DC6911}"/>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4DBEF16A-BFA5-8A39-959C-1949539EA574}"/>
              </a:ext>
            </a:extLst>
          </p:cNvPr>
          <p:cNvSpPr txBox="1">
            <a:spLocks noGrp="1"/>
          </p:cNvSpPr>
          <p:nvPr>
            <p:ph type="title"/>
          </p:nvPr>
        </p:nvSpPr>
        <p:spPr>
          <a:xfrm>
            <a:off x="74581" y="215251"/>
            <a:ext cx="7804756" cy="760657"/>
          </a:xfrm>
          <a:prstGeom prst="rect">
            <a:avLst/>
          </a:prstGeom>
          <a:noFill/>
          <a:ln>
            <a:noFill/>
          </a:ln>
        </p:spPr>
        <p:txBody>
          <a:bodyPr spcFirstLastPara="1" wrap="square" lIns="91425" tIns="91425" rIns="91425" bIns="91425" anchor="b" anchorCtr="0">
            <a:noAutofit/>
          </a:bodyPr>
          <a:lstStyle/>
          <a:p>
            <a:pPr lvl="0"/>
            <a:r>
              <a:rPr lang="en-US" dirty="0"/>
              <a:t>Implementing Routing with React Router</a:t>
            </a:r>
            <a:endParaRPr dirty="0"/>
          </a:p>
        </p:txBody>
      </p:sp>
      <p:sp>
        <p:nvSpPr>
          <p:cNvPr id="111" name="Google Shape;111;p4">
            <a:extLst>
              <a:ext uri="{FF2B5EF4-FFF2-40B4-BE49-F238E27FC236}">
                <a16:creationId xmlns:a16="http://schemas.microsoft.com/office/drawing/2014/main" id="{26A3592C-8E96-63FA-DB5C-3BA6AE21E7F9}"/>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823A2AF9-9056-4368-506F-E5F9DF1E753D}"/>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C1067462-9EE2-C1C2-AC84-9F16A9050BF4}"/>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14" name="Google Shape;114;p4">
            <a:extLst>
              <a:ext uri="{FF2B5EF4-FFF2-40B4-BE49-F238E27FC236}">
                <a16:creationId xmlns:a16="http://schemas.microsoft.com/office/drawing/2014/main" id="{0247AC9B-B0C3-42DA-26F3-67DD5EA39CEF}"/>
              </a:ext>
            </a:extLst>
          </p:cNvPr>
          <p:cNvGrpSpPr/>
          <p:nvPr/>
        </p:nvGrpSpPr>
        <p:grpSpPr>
          <a:xfrm>
            <a:off x="8263605" y="512563"/>
            <a:ext cx="166034" cy="376156"/>
            <a:chOff x="690709" y="1212543"/>
            <a:chExt cx="222000" cy="502950"/>
          </a:xfrm>
        </p:grpSpPr>
        <p:sp>
          <p:nvSpPr>
            <p:cNvPr id="115" name="Google Shape;115;p4">
              <a:extLst>
                <a:ext uri="{FF2B5EF4-FFF2-40B4-BE49-F238E27FC236}">
                  <a16:creationId xmlns:a16="http://schemas.microsoft.com/office/drawing/2014/main" id="{68689C29-BA5A-2E8E-69D4-9B3D6C049301}"/>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
              <a:extLst>
                <a:ext uri="{FF2B5EF4-FFF2-40B4-BE49-F238E27FC236}">
                  <a16:creationId xmlns:a16="http://schemas.microsoft.com/office/drawing/2014/main" id="{727CFB41-4A8F-F40F-C74B-286D81F398E5}"/>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4">
            <a:extLst>
              <a:ext uri="{FF2B5EF4-FFF2-40B4-BE49-F238E27FC236}">
                <a16:creationId xmlns:a16="http://schemas.microsoft.com/office/drawing/2014/main" id="{6C83BC8F-ADAB-2F99-4464-DDFDA8511346}"/>
              </a:ext>
            </a:extLst>
          </p:cNvPr>
          <p:cNvSpPr txBox="1">
            <a:spLocks noGrp="1"/>
          </p:cNvSpPr>
          <p:nvPr>
            <p:ph type="subTitle" idx="1"/>
          </p:nvPr>
        </p:nvSpPr>
        <p:spPr>
          <a:xfrm>
            <a:off x="167742" y="888719"/>
            <a:ext cx="3280080" cy="3416279"/>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2"/>
              </a:buClr>
              <a:buSzPts val="1600"/>
              <a:buNone/>
            </a:pPr>
            <a:r>
              <a:rPr lang="en-US" sz="1600" b="1" i="0" u="none" strike="noStrike" cap="none" dirty="0">
                <a:solidFill>
                  <a:schemeClr val="dk2"/>
                </a:solidFill>
                <a:latin typeface="Arial"/>
                <a:ea typeface="Arial"/>
                <a:cs typeface="Arial"/>
                <a:sym typeface="Arial"/>
              </a:rPr>
              <a:t>Step 3: </a:t>
            </a:r>
            <a:r>
              <a:rPr lang="en-US" sz="1600" i="0" u="none" strike="noStrike" cap="none" dirty="0">
                <a:solidFill>
                  <a:schemeClr val="dk2"/>
                </a:solidFill>
                <a:latin typeface="Arial"/>
                <a:ea typeface="Arial"/>
                <a:cs typeface="Arial"/>
                <a:sym typeface="Arial"/>
              </a:rPr>
              <a:t>Configure Your Routes</a:t>
            </a:r>
          </a:p>
          <a:p>
            <a:pPr marL="0" lvl="0" indent="0" algn="l" rtl="0">
              <a:lnSpc>
                <a:spcPct val="150000"/>
              </a:lnSpc>
              <a:spcBef>
                <a:spcPts val="0"/>
              </a:spcBef>
              <a:spcAft>
                <a:spcPts val="0"/>
              </a:spcAft>
              <a:buClr>
                <a:schemeClr val="dk2"/>
              </a:buClr>
              <a:buSzPts val="1600"/>
              <a:buNone/>
            </a:pPr>
            <a:r>
              <a:rPr lang="en-US" sz="1600" i="0" u="none" strike="noStrike" cap="none" dirty="0">
                <a:solidFill>
                  <a:schemeClr val="dk2"/>
                </a:solidFill>
                <a:latin typeface="Arial"/>
                <a:ea typeface="Arial"/>
                <a:cs typeface="Arial"/>
                <a:sym typeface="Arial"/>
              </a:rPr>
              <a:t>Next, let's update your main App component. Instead of using a </a:t>
            </a:r>
            <a:r>
              <a:rPr lang="en-US" sz="1600" i="0" u="none" strike="noStrike" cap="none" dirty="0" err="1">
                <a:solidFill>
                  <a:schemeClr val="dk2"/>
                </a:solidFill>
                <a:latin typeface="Arial"/>
                <a:ea typeface="Arial"/>
                <a:cs typeface="Arial"/>
                <a:sym typeface="Arial"/>
              </a:rPr>
              <a:t>useState</a:t>
            </a:r>
            <a:r>
              <a:rPr lang="en-US" sz="1600" i="0" u="none" strike="noStrike" cap="none" dirty="0">
                <a:solidFill>
                  <a:schemeClr val="dk2"/>
                </a:solidFill>
                <a:latin typeface="Arial"/>
                <a:ea typeface="Arial"/>
                <a:cs typeface="Arial"/>
                <a:sym typeface="Arial"/>
              </a:rPr>
              <a:t> hook to manage which page is visible, we'll define our routes. We will use the Routes and Route components to render the correct page component based on the URL path.</a:t>
            </a:r>
            <a:endParaRPr sz="1600" i="0" u="none" strike="noStrike" cap="none" dirty="0">
              <a:solidFill>
                <a:schemeClr val="dk2"/>
              </a:solidFill>
              <a:latin typeface="Arial"/>
              <a:ea typeface="Arial"/>
              <a:cs typeface="Arial"/>
              <a:sym typeface="Arial"/>
            </a:endParaRPr>
          </a:p>
        </p:txBody>
      </p:sp>
      <p:pic>
        <p:nvPicPr>
          <p:cNvPr id="5" name="Picture 4">
            <a:extLst>
              <a:ext uri="{FF2B5EF4-FFF2-40B4-BE49-F238E27FC236}">
                <a16:creationId xmlns:a16="http://schemas.microsoft.com/office/drawing/2014/main" id="{4A183E20-E2DA-E87C-2DFE-E4B88D9F03BE}"/>
              </a:ext>
            </a:extLst>
          </p:cNvPr>
          <p:cNvPicPr>
            <a:picLocks noChangeAspect="1"/>
          </p:cNvPicPr>
          <p:nvPr/>
        </p:nvPicPr>
        <p:blipFill>
          <a:blip r:embed="rId3"/>
          <a:stretch>
            <a:fillRect/>
          </a:stretch>
        </p:blipFill>
        <p:spPr>
          <a:xfrm>
            <a:off x="3468503" y="1044361"/>
            <a:ext cx="5533439" cy="3104993"/>
          </a:xfrm>
          <a:prstGeom prst="rect">
            <a:avLst/>
          </a:prstGeom>
        </p:spPr>
      </p:pic>
    </p:spTree>
    <p:extLst>
      <p:ext uri="{BB962C8B-B14F-4D97-AF65-F5344CB8AC3E}">
        <p14:creationId xmlns:p14="http://schemas.microsoft.com/office/powerpoint/2010/main" val="2317482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EAFB333-9AF4-C2A3-D600-F873C6D5EB24}"/>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A2BC3C9F-CA1F-C3A5-36CB-2DC3A72574E4}"/>
              </a:ext>
            </a:extLst>
          </p:cNvPr>
          <p:cNvSpPr txBox="1">
            <a:spLocks noGrp="1"/>
          </p:cNvSpPr>
          <p:nvPr>
            <p:ph type="title"/>
          </p:nvPr>
        </p:nvSpPr>
        <p:spPr>
          <a:xfrm>
            <a:off x="74581" y="215251"/>
            <a:ext cx="7804756" cy="760657"/>
          </a:xfrm>
          <a:prstGeom prst="rect">
            <a:avLst/>
          </a:prstGeom>
          <a:noFill/>
          <a:ln>
            <a:noFill/>
          </a:ln>
        </p:spPr>
        <p:txBody>
          <a:bodyPr spcFirstLastPara="1" wrap="square" lIns="91425" tIns="91425" rIns="91425" bIns="91425" anchor="b" anchorCtr="0">
            <a:noAutofit/>
          </a:bodyPr>
          <a:lstStyle/>
          <a:p>
            <a:pPr lvl="0"/>
            <a:r>
              <a:rPr lang="en-US" dirty="0"/>
              <a:t>Implementing Routing with React Router</a:t>
            </a:r>
            <a:endParaRPr dirty="0"/>
          </a:p>
        </p:txBody>
      </p:sp>
      <p:sp>
        <p:nvSpPr>
          <p:cNvPr id="111" name="Google Shape;111;p4">
            <a:extLst>
              <a:ext uri="{FF2B5EF4-FFF2-40B4-BE49-F238E27FC236}">
                <a16:creationId xmlns:a16="http://schemas.microsoft.com/office/drawing/2014/main" id="{4E2E4048-ABCF-77F2-679F-F6F1263A08EA}"/>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1883B371-475B-314C-E79C-26E2DA71973F}"/>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97AB6B78-BCC1-B72C-8CB0-D4ED19CFBFC5}"/>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14" name="Google Shape;114;p4">
            <a:extLst>
              <a:ext uri="{FF2B5EF4-FFF2-40B4-BE49-F238E27FC236}">
                <a16:creationId xmlns:a16="http://schemas.microsoft.com/office/drawing/2014/main" id="{03630683-DCE5-C3DD-C669-E73E3060AC07}"/>
              </a:ext>
            </a:extLst>
          </p:cNvPr>
          <p:cNvGrpSpPr/>
          <p:nvPr/>
        </p:nvGrpSpPr>
        <p:grpSpPr>
          <a:xfrm>
            <a:off x="8263605" y="512563"/>
            <a:ext cx="166034" cy="376156"/>
            <a:chOff x="690709" y="1212543"/>
            <a:chExt cx="222000" cy="502950"/>
          </a:xfrm>
        </p:grpSpPr>
        <p:sp>
          <p:nvSpPr>
            <p:cNvPr id="115" name="Google Shape;115;p4">
              <a:extLst>
                <a:ext uri="{FF2B5EF4-FFF2-40B4-BE49-F238E27FC236}">
                  <a16:creationId xmlns:a16="http://schemas.microsoft.com/office/drawing/2014/main" id="{F32B2BF2-5DB1-820B-4F5E-8286F5A2653C}"/>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
              <a:extLst>
                <a:ext uri="{FF2B5EF4-FFF2-40B4-BE49-F238E27FC236}">
                  <a16:creationId xmlns:a16="http://schemas.microsoft.com/office/drawing/2014/main" id="{7F1FFB9F-7431-1AF1-19C4-29429FDBE0B9}"/>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4">
            <a:extLst>
              <a:ext uri="{FF2B5EF4-FFF2-40B4-BE49-F238E27FC236}">
                <a16:creationId xmlns:a16="http://schemas.microsoft.com/office/drawing/2014/main" id="{864574F9-ADA3-06E7-030D-229DFD82A5EE}"/>
              </a:ext>
            </a:extLst>
          </p:cNvPr>
          <p:cNvSpPr txBox="1">
            <a:spLocks noGrp="1"/>
          </p:cNvSpPr>
          <p:nvPr>
            <p:ph type="subTitle" idx="1"/>
          </p:nvPr>
        </p:nvSpPr>
        <p:spPr>
          <a:xfrm>
            <a:off x="227468" y="4141365"/>
            <a:ext cx="4566496" cy="461624"/>
          </a:xfrm>
          <a:prstGeom prst="rect">
            <a:avLst/>
          </a:prstGeom>
          <a:noFill/>
          <a:ln>
            <a:noFill/>
          </a:ln>
        </p:spPr>
        <p:txBody>
          <a:bodyPr spcFirstLastPara="1" wrap="square" lIns="91425" tIns="45700" rIns="91425" bIns="45700" anchor="ctr" anchorCtr="0">
            <a:spAutoFit/>
          </a:bodyPr>
          <a:lstStyle/>
          <a:p>
            <a:pPr marL="0" lvl="0" indent="0">
              <a:lnSpc>
                <a:spcPct val="150000"/>
              </a:lnSpc>
              <a:buSzPts val="1600"/>
              <a:buNone/>
            </a:pPr>
            <a:r>
              <a:rPr lang="en-US" sz="1600" b="1" dirty="0">
                <a:latin typeface="Arial"/>
                <a:ea typeface="Arial"/>
                <a:cs typeface="Arial"/>
                <a:sym typeface="Arial"/>
              </a:rPr>
              <a:t>Check the flaws of that implementation</a:t>
            </a:r>
          </a:p>
        </p:txBody>
      </p:sp>
      <p:pic>
        <p:nvPicPr>
          <p:cNvPr id="3" name="Picture 2">
            <a:extLst>
              <a:ext uri="{FF2B5EF4-FFF2-40B4-BE49-F238E27FC236}">
                <a16:creationId xmlns:a16="http://schemas.microsoft.com/office/drawing/2014/main" id="{3EEE3FEA-AE87-F247-B0A3-29333A7E6400}"/>
              </a:ext>
            </a:extLst>
          </p:cNvPr>
          <p:cNvPicPr>
            <a:picLocks noChangeAspect="1"/>
          </p:cNvPicPr>
          <p:nvPr/>
        </p:nvPicPr>
        <p:blipFill>
          <a:blip r:embed="rId3"/>
          <a:stretch>
            <a:fillRect/>
          </a:stretch>
        </p:blipFill>
        <p:spPr>
          <a:xfrm>
            <a:off x="227468" y="933084"/>
            <a:ext cx="8586439" cy="2983354"/>
          </a:xfrm>
          <a:prstGeom prst="rect">
            <a:avLst/>
          </a:prstGeom>
        </p:spPr>
      </p:pic>
      <p:sp>
        <p:nvSpPr>
          <p:cNvPr id="4" name="Speech Bubble: Rectangle with Corners Rounded 3">
            <a:extLst>
              <a:ext uri="{FF2B5EF4-FFF2-40B4-BE49-F238E27FC236}">
                <a16:creationId xmlns:a16="http://schemas.microsoft.com/office/drawing/2014/main" id="{14085EF8-D071-FA63-FD7C-8E26609BF43E}"/>
              </a:ext>
            </a:extLst>
          </p:cNvPr>
          <p:cNvSpPr/>
          <p:nvPr/>
        </p:nvSpPr>
        <p:spPr>
          <a:xfrm>
            <a:off x="3284037" y="3169501"/>
            <a:ext cx="3451300" cy="406323"/>
          </a:xfrm>
          <a:prstGeom prst="wedgeRoundRectCallout">
            <a:avLst>
              <a:gd name="adj1" fmla="val -37333"/>
              <a:gd name="adj2" fmla="val -8284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6D1D41-F908-A805-8F71-6CEFBBEE48F4}"/>
              </a:ext>
            </a:extLst>
          </p:cNvPr>
          <p:cNvSpPr txBox="1"/>
          <p:nvPr/>
        </p:nvSpPr>
        <p:spPr>
          <a:xfrm>
            <a:off x="3284037" y="3165656"/>
            <a:ext cx="3451300" cy="375552"/>
          </a:xfrm>
          <a:prstGeom prst="rect">
            <a:avLst/>
          </a:prstGeom>
          <a:noFill/>
        </p:spPr>
        <p:txBody>
          <a:bodyPr wrap="square">
            <a:spAutoFit/>
          </a:bodyPr>
          <a:lstStyle/>
          <a:p>
            <a:pPr marL="0" lvl="0" indent="0" algn="l" rtl="0">
              <a:lnSpc>
                <a:spcPct val="150000"/>
              </a:lnSpc>
              <a:spcBef>
                <a:spcPts val="0"/>
              </a:spcBef>
              <a:spcAft>
                <a:spcPts val="0"/>
              </a:spcAft>
              <a:buClr>
                <a:schemeClr val="dk2"/>
              </a:buClr>
              <a:buSzPts val="1600"/>
              <a:buNone/>
            </a:pPr>
            <a:r>
              <a:rPr lang="en-US" sz="1400" i="0" u="none" strike="noStrike" cap="none" dirty="0">
                <a:solidFill>
                  <a:schemeClr val="tx2"/>
                </a:solidFill>
                <a:latin typeface="Arial"/>
                <a:ea typeface="Arial"/>
                <a:cs typeface="Arial"/>
                <a:sym typeface="Arial"/>
              </a:rPr>
              <a:t>Updating the state outside the </a:t>
            </a:r>
            <a:r>
              <a:rPr lang="en-US" sz="1400" i="0" u="none" strike="noStrike" cap="none" dirty="0" err="1">
                <a:solidFill>
                  <a:schemeClr val="tx2"/>
                </a:solidFill>
                <a:latin typeface="Arial"/>
                <a:ea typeface="Arial"/>
                <a:cs typeface="Arial"/>
                <a:sym typeface="Arial"/>
              </a:rPr>
              <a:t>App.jsx</a:t>
            </a:r>
            <a:r>
              <a:rPr lang="en-US" sz="1400" i="0" u="none" strike="noStrike" cap="none" dirty="0">
                <a:solidFill>
                  <a:schemeClr val="tx2"/>
                </a:solidFill>
                <a:latin typeface="Arial"/>
                <a:ea typeface="Arial"/>
                <a:cs typeface="Arial"/>
                <a:sym typeface="Arial"/>
              </a:rPr>
              <a:t>?</a:t>
            </a:r>
          </a:p>
        </p:txBody>
      </p:sp>
    </p:spTree>
    <p:extLst>
      <p:ext uri="{BB962C8B-B14F-4D97-AF65-F5344CB8AC3E}">
        <p14:creationId xmlns:p14="http://schemas.microsoft.com/office/powerpoint/2010/main" val="415180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81B685A9-F129-E226-FE03-399811F2BA38}"/>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8A965991-15B2-9B6B-D495-0A1B1531D60C}"/>
              </a:ext>
            </a:extLst>
          </p:cNvPr>
          <p:cNvSpPr txBox="1">
            <a:spLocks noGrp="1"/>
          </p:cNvSpPr>
          <p:nvPr>
            <p:ph type="title"/>
          </p:nvPr>
        </p:nvSpPr>
        <p:spPr>
          <a:xfrm>
            <a:off x="74581" y="215251"/>
            <a:ext cx="7804756" cy="760657"/>
          </a:xfrm>
          <a:prstGeom prst="rect">
            <a:avLst/>
          </a:prstGeom>
          <a:noFill/>
          <a:ln>
            <a:noFill/>
          </a:ln>
        </p:spPr>
        <p:txBody>
          <a:bodyPr spcFirstLastPara="1" wrap="square" lIns="91425" tIns="91425" rIns="91425" bIns="91425" anchor="b" anchorCtr="0">
            <a:noAutofit/>
          </a:bodyPr>
          <a:lstStyle/>
          <a:p>
            <a:pPr lvl="0"/>
            <a:r>
              <a:rPr lang="en-US" dirty="0"/>
              <a:t>Implementing Routing with React Router</a:t>
            </a:r>
            <a:endParaRPr dirty="0"/>
          </a:p>
        </p:txBody>
      </p:sp>
      <p:sp>
        <p:nvSpPr>
          <p:cNvPr id="111" name="Google Shape;111;p4">
            <a:extLst>
              <a:ext uri="{FF2B5EF4-FFF2-40B4-BE49-F238E27FC236}">
                <a16:creationId xmlns:a16="http://schemas.microsoft.com/office/drawing/2014/main" id="{82F4015B-5BCB-E417-60F3-24D6559D9A79}"/>
              </a:ext>
            </a:extLst>
          </p:cNvPr>
          <p:cNvSpPr/>
          <p:nvPr/>
        </p:nvSpPr>
        <p:spPr>
          <a:xfrm>
            <a:off x="8255007" y="4141365"/>
            <a:ext cx="558900" cy="558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4">
            <a:extLst>
              <a:ext uri="{FF2B5EF4-FFF2-40B4-BE49-F238E27FC236}">
                <a16:creationId xmlns:a16="http://schemas.microsoft.com/office/drawing/2014/main" id="{24A00BB1-724D-5142-F7ED-8A1192111873}"/>
              </a:ext>
            </a:extLst>
          </p:cNvPr>
          <p:cNvCxnSpPr/>
          <p:nvPr/>
        </p:nvCxnSpPr>
        <p:spPr>
          <a:xfrm flipH="1">
            <a:off x="147061" y="888719"/>
            <a:ext cx="1134600" cy="418800"/>
          </a:xfrm>
          <a:prstGeom prst="bentConnector2">
            <a:avLst/>
          </a:prstGeom>
          <a:noFill/>
          <a:ln w="9525" cap="flat" cmpd="sng">
            <a:solidFill>
              <a:srgbClr val="5C3DA4"/>
            </a:solidFill>
            <a:prstDash val="dash"/>
            <a:round/>
            <a:headEnd type="diamond" w="med" len="med"/>
            <a:tailEnd type="diamond" w="med" len="med"/>
          </a:ln>
        </p:spPr>
      </p:cxnSp>
      <p:cxnSp>
        <p:nvCxnSpPr>
          <p:cNvPr id="113" name="Google Shape;113;p4">
            <a:extLst>
              <a:ext uri="{FF2B5EF4-FFF2-40B4-BE49-F238E27FC236}">
                <a16:creationId xmlns:a16="http://schemas.microsoft.com/office/drawing/2014/main" id="{3C174B0E-A421-9B53-6041-A2DB5DC94567}"/>
              </a:ext>
            </a:extLst>
          </p:cNvPr>
          <p:cNvCxnSpPr/>
          <p:nvPr/>
        </p:nvCxnSpPr>
        <p:spPr>
          <a:xfrm rot="10800000" flipH="1">
            <a:off x="6929984" y="4248650"/>
            <a:ext cx="1134600" cy="419100"/>
          </a:xfrm>
          <a:prstGeom prst="bentConnector2">
            <a:avLst/>
          </a:prstGeom>
          <a:noFill/>
          <a:ln w="9525" cap="flat" cmpd="sng">
            <a:solidFill>
              <a:srgbClr val="5C3DA4"/>
            </a:solidFill>
            <a:prstDash val="dash"/>
            <a:round/>
            <a:headEnd type="diamond" w="med" len="med"/>
            <a:tailEnd type="diamond" w="med" len="med"/>
          </a:ln>
        </p:spPr>
      </p:cxnSp>
      <p:grpSp>
        <p:nvGrpSpPr>
          <p:cNvPr id="114" name="Google Shape;114;p4">
            <a:extLst>
              <a:ext uri="{FF2B5EF4-FFF2-40B4-BE49-F238E27FC236}">
                <a16:creationId xmlns:a16="http://schemas.microsoft.com/office/drawing/2014/main" id="{85B9C717-1B22-B414-DD81-567FC59263B4}"/>
              </a:ext>
            </a:extLst>
          </p:cNvPr>
          <p:cNvGrpSpPr/>
          <p:nvPr/>
        </p:nvGrpSpPr>
        <p:grpSpPr>
          <a:xfrm>
            <a:off x="8263605" y="512563"/>
            <a:ext cx="166034" cy="376156"/>
            <a:chOff x="690709" y="1212543"/>
            <a:chExt cx="222000" cy="502950"/>
          </a:xfrm>
        </p:grpSpPr>
        <p:sp>
          <p:nvSpPr>
            <p:cNvPr id="115" name="Google Shape;115;p4">
              <a:extLst>
                <a:ext uri="{FF2B5EF4-FFF2-40B4-BE49-F238E27FC236}">
                  <a16:creationId xmlns:a16="http://schemas.microsoft.com/office/drawing/2014/main" id="{EB2CFC47-8A52-4F3A-89A2-F526B20250DC}"/>
                </a:ext>
              </a:extLst>
            </p:cNvPr>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
              <a:extLst>
                <a:ext uri="{FF2B5EF4-FFF2-40B4-BE49-F238E27FC236}">
                  <a16:creationId xmlns:a16="http://schemas.microsoft.com/office/drawing/2014/main" id="{A9FEA90F-02C4-DD98-E9E9-27C850FA71EE}"/>
                </a:ext>
              </a:extLst>
            </p:cNvPr>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4">
            <a:extLst>
              <a:ext uri="{FF2B5EF4-FFF2-40B4-BE49-F238E27FC236}">
                <a16:creationId xmlns:a16="http://schemas.microsoft.com/office/drawing/2014/main" id="{F1918513-7C27-A842-5F53-F874890FB154}"/>
              </a:ext>
            </a:extLst>
          </p:cNvPr>
          <p:cNvSpPr txBox="1">
            <a:spLocks noGrp="1"/>
          </p:cNvSpPr>
          <p:nvPr>
            <p:ph type="subTitle" idx="1"/>
          </p:nvPr>
        </p:nvSpPr>
        <p:spPr>
          <a:xfrm>
            <a:off x="147061" y="4327290"/>
            <a:ext cx="7639438" cy="461624"/>
          </a:xfrm>
          <a:prstGeom prst="rect">
            <a:avLst/>
          </a:prstGeom>
          <a:noFill/>
          <a:ln>
            <a:noFill/>
          </a:ln>
        </p:spPr>
        <p:txBody>
          <a:bodyPr spcFirstLastPara="1" wrap="square" lIns="91425" tIns="45700" rIns="91425" bIns="45700" anchor="ctr" anchorCtr="0">
            <a:spAutoFit/>
          </a:bodyPr>
          <a:lstStyle/>
          <a:p>
            <a:pPr marL="0" lvl="0" indent="0">
              <a:lnSpc>
                <a:spcPct val="150000"/>
              </a:lnSpc>
              <a:buSzPts val="1600"/>
              <a:buNone/>
            </a:pPr>
            <a:r>
              <a:rPr lang="en-US" sz="1600" b="1" dirty="0">
                <a:latin typeface="Arial"/>
                <a:ea typeface="Arial"/>
                <a:cs typeface="Arial"/>
                <a:sym typeface="Arial"/>
              </a:rPr>
              <a:t>Simpler, more readable and NO state is being changed outside the parent!</a:t>
            </a:r>
          </a:p>
        </p:txBody>
      </p:sp>
      <p:pic>
        <p:nvPicPr>
          <p:cNvPr id="5" name="Picture 4">
            <a:extLst>
              <a:ext uri="{FF2B5EF4-FFF2-40B4-BE49-F238E27FC236}">
                <a16:creationId xmlns:a16="http://schemas.microsoft.com/office/drawing/2014/main" id="{020655A1-6B4A-20A9-3DB7-0CE54E14014F}"/>
              </a:ext>
            </a:extLst>
          </p:cNvPr>
          <p:cNvPicPr>
            <a:picLocks noChangeAspect="1"/>
          </p:cNvPicPr>
          <p:nvPr/>
        </p:nvPicPr>
        <p:blipFill>
          <a:blip r:embed="rId3"/>
          <a:stretch>
            <a:fillRect/>
          </a:stretch>
        </p:blipFill>
        <p:spPr>
          <a:xfrm>
            <a:off x="147061" y="888719"/>
            <a:ext cx="7449015" cy="3438571"/>
          </a:xfrm>
          <a:prstGeom prst="rect">
            <a:avLst/>
          </a:prstGeom>
        </p:spPr>
      </p:pic>
    </p:spTree>
    <p:extLst>
      <p:ext uri="{BB962C8B-B14F-4D97-AF65-F5344CB8AC3E}">
        <p14:creationId xmlns:p14="http://schemas.microsoft.com/office/powerpoint/2010/main" val="2789962021"/>
      </p:ext>
    </p:extLst>
  </p:cSld>
  <p:clrMapOvr>
    <a:masterClrMapping/>
  </p:clrMapOvr>
</p:sld>
</file>

<file path=ppt/theme/theme1.xml><?xml version="1.0" encoding="utf-8"?>
<a:theme xmlns:a="http://schemas.openxmlformats.org/drawingml/2006/main" name="Small Business Web Site Project Proposal by Slidesgo">
  <a:themeElements>
    <a:clrScheme name="Simple Light">
      <a:dk1>
        <a:srgbClr val="200E74"/>
      </a:dk1>
      <a:lt1>
        <a:srgbClr val="01539D"/>
      </a:lt1>
      <a:dk2>
        <a:srgbClr val="5C5C61"/>
      </a:dk2>
      <a:lt2>
        <a:srgbClr val="FFFFFF"/>
      </a:lt2>
      <a:accent1>
        <a:srgbClr val="5C3DA4"/>
      </a:accent1>
      <a:accent2>
        <a:srgbClr val="B24EBE"/>
      </a:accent2>
      <a:accent3>
        <a:srgbClr val="84B9FF"/>
      </a:accent3>
      <a:accent4>
        <a:srgbClr val="9A9AA0"/>
      </a:accent4>
      <a:accent5>
        <a:srgbClr val="ECECEC"/>
      </a:accent5>
      <a:accent6>
        <a:srgbClr val="DBDBDB"/>
      </a:accent6>
      <a:hlink>
        <a:srgbClr val="5C5C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1589</TotalTime>
  <Words>1791</Words>
  <Application>Microsoft Office PowerPoint</Application>
  <PresentationFormat>On-screen Show (16:9)</PresentationFormat>
  <Paragraphs>152</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Roboto Condensed</vt:lpstr>
      <vt:lpstr>Roboto</vt:lpstr>
      <vt:lpstr>Arial</vt:lpstr>
      <vt:lpstr>Consolas</vt:lpstr>
      <vt:lpstr>Small Business Web Site Project Proposal by Slidesgo</vt:lpstr>
      <vt:lpstr>Web-development React-02</vt:lpstr>
      <vt:lpstr>Why learning something new?</vt:lpstr>
      <vt:lpstr>What is Routing?</vt:lpstr>
      <vt:lpstr>What is Routing?</vt:lpstr>
      <vt:lpstr>Implementing Routing with React Router</vt:lpstr>
      <vt:lpstr>Implementing Routing with React Router</vt:lpstr>
      <vt:lpstr>Implementing Routing with React Router</vt:lpstr>
      <vt:lpstr>Implementing Routing with React Router</vt:lpstr>
      <vt:lpstr>Implementing Routing with React Router</vt:lpstr>
      <vt:lpstr>API?</vt:lpstr>
      <vt:lpstr>What is an API?</vt:lpstr>
      <vt:lpstr>Let's Implement It: Fetching Movies from TMDB</vt:lpstr>
      <vt:lpstr>How to connect?</vt:lpstr>
      <vt:lpstr>How to connect?</vt:lpstr>
      <vt:lpstr>MORE hooks</vt:lpstr>
      <vt:lpstr>What is useReducer?</vt:lpstr>
      <vt:lpstr>Why and When to Use useReducer</vt:lpstr>
      <vt:lpstr>How it Works: The Core Concepts</vt:lpstr>
      <vt:lpstr>Example 1: A Simple Counter</vt:lpstr>
      <vt:lpstr>What is useContext?</vt:lpstr>
      <vt:lpstr>When and Why to Use useContext</vt:lpstr>
      <vt:lpstr>How to useContext</vt:lpstr>
      <vt:lpstr>How to useContext</vt:lpstr>
      <vt:lpstr>How to useContext</vt:lpstr>
      <vt:lpstr>useMemo</vt:lpstr>
      <vt:lpstr>useMemo</vt:lpstr>
      <vt:lpstr>A custom hook? </vt:lpstr>
      <vt:lpstr>What is a Custom Hook?</vt:lpstr>
      <vt:lpstr>Key Rules for Custom Hooks</vt:lpstr>
      <vt:lpstr>Example: Abstracting Data Fetching</vt:lpstr>
      <vt:lpstr>Example: Abstracting Data Fetching</vt:lpstr>
      <vt:lpstr>NPM packages</vt:lpstr>
      <vt:lpstr>Material UI</vt:lpstr>
      <vt:lpstr>React Icons</vt:lpstr>
      <vt:lpstr>Components in react</vt:lpstr>
      <vt:lpstr>Example on using React as a library in JS</vt:lpstr>
      <vt:lpstr>Example on using React as a library in JS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TheLegend</dc:creator>
  <cp:lastModifiedBy>Abdalrahman Essam</cp:lastModifiedBy>
  <cp:revision>5</cp:revision>
  <dcterms:modified xsi:type="dcterms:W3CDTF">2025-07-29T19:52:11Z</dcterms:modified>
</cp:coreProperties>
</file>